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webextensions/webextension1.xml" ContentType="application/vnd.ms-office.webextension+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4" r:id="rId4"/>
  </p:sldMasterIdLst>
  <p:notesMasterIdLst>
    <p:notesMasterId r:id="rId19"/>
  </p:notesMasterIdLst>
  <p:handoutMasterIdLst>
    <p:handoutMasterId r:id="rId20"/>
  </p:handoutMasterIdLst>
  <p:sldIdLst>
    <p:sldId id="257" r:id="rId5"/>
    <p:sldId id="389" r:id="rId6"/>
    <p:sldId id="384" r:id="rId7"/>
    <p:sldId id="317" r:id="rId8"/>
    <p:sldId id="277" r:id="rId9"/>
    <p:sldId id="399" r:id="rId10"/>
    <p:sldId id="392" r:id="rId11"/>
    <p:sldId id="394" r:id="rId12"/>
    <p:sldId id="395" r:id="rId13"/>
    <p:sldId id="396" r:id="rId14"/>
    <p:sldId id="397" r:id="rId15"/>
    <p:sldId id="402" r:id="rId16"/>
    <p:sldId id="321" r:id="rId17"/>
    <p:sldId id="391"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p15:clr>
            <a:srgbClr val="F26B43"/>
          </p15:clr>
        </p15:guide>
        <p15:guide id="3" orient="horz" pos="216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7335B"/>
    <a:srgbClr val="CCE8DA"/>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24" autoAdjust="0"/>
    <p:restoredTop sz="93725" autoAdjust="0"/>
  </p:normalViewPr>
  <p:slideViewPr>
    <p:cSldViewPr snapToGrid="0">
      <p:cViewPr varScale="1">
        <p:scale>
          <a:sx n="86" d="100"/>
          <a:sy n="86" d="100"/>
        </p:scale>
        <p:origin x="422" y="58"/>
      </p:cViewPr>
      <p:guideLst>
        <p:guide pos="3840"/>
        <p:guide orient="horz" pos="2160"/>
      </p:guideLst>
    </p:cSldViewPr>
  </p:slideViewPr>
  <p:outlineViewPr>
    <p:cViewPr>
      <p:scale>
        <a:sx n="33" d="100"/>
        <a:sy n="33" d="100"/>
      </p:scale>
      <p:origin x="0" y="-2709"/>
    </p:cViewPr>
  </p:outlin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48" d="100"/>
          <a:sy n="48" d="100"/>
        </p:scale>
        <p:origin x="1911" y="4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7ECE-42EF-9EA5-4148A3E70204}"/>
            </c:ext>
          </c:extLst>
        </c:ser>
        <c:ser>
          <c:idx val="1"/>
          <c:order val="1"/>
          <c:tx>
            <c:strRef>
              <c:f>Sheet1!$C$1</c:f>
              <c:strCache>
                <c:ptCount val="1"/>
                <c:pt idx="0">
                  <c:v>Series 2</c:v>
                </c:pt>
              </c:strCache>
            </c:strRef>
          </c:tx>
          <c:spPr>
            <a:solidFill>
              <a:schemeClr val="accent2"/>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7ECE-42EF-9EA5-4148A3E70204}"/>
            </c:ext>
          </c:extLst>
        </c:ser>
        <c:ser>
          <c:idx val="2"/>
          <c:order val="2"/>
          <c:tx>
            <c:strRef>
              <c:f>Sheet1!$D$1</c:f>
              <c:strCache>
                <c:ptCount val="1"/>
                <c:pt idx="0">
                  <c:v>Series 3</c:v>
                </c:pt>
              </c:strCache>
            </c:strRef>
          </c:tx>
          <c:spPr>
            <a:solidFill>
              <a:schemeClr val="accent3"/>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7ECE-42EF-9EA5-4148A3E70204}"/>
            </c:ext>
          </c:extLst>
        </c:ser>
        <c:dLbls>
          <c:showLegendKey val="0"/>
          <c:showVal val="0"/>
          <c:showCatName val="0"/>
          <c:showSerName val="0"/>
          <c:showPercent val="0"/>
          <c:showBubbleSize val="0"/>
        </c:dLbls>
        <c:gapWidth val="219"/>
        <c:overlap val="-27"/>
        <c:axId val="1287539680"/>
        <c:axId val="1287528448"/>
      </c:barChart>
      <c:catAx>
        <c:axId val="12875396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287528448"/>
        <c:crosses val="autoZero"/>
        <c:auto val="1"/>
        <c:lblAlgn val="ctr"/>
        <c:lblOffset val="100"/>
        <c:noMultiLvlLbl val="0"/>
      </c:catAx>
      <c:valAx>
        <c:axId val="128752844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28753968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D4454C4-4EBD-40CE-AD9C-03406C59AE5B}"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89C784CC-B440-4799-ADA3-631B7FF64AE9}">
      <dgm:prSet/>
      <dgm:spPr/>
      <dgm:t>
        <a:bodyPr/>
        <a:lstStyle/>
        <a:p>
          <a:r>
            <a:rPr lang="en-IN" b="1"/>
            <a:t>Rani Guduru</a:t>
          </a:r>
          <a:endParaRPr lang="en-US"/>
        </a:p>
      </dgm:t>
    </dgm:pt>
    <dgm:pt modelId="{898B0ED3-B0CF-4AB3-879F-C6116EFE3417}" type="parTrans" cxnId="{195FEF3F-582C-4C45-A8D8-7186F38599B1}">
      <dgm:prSet/>
      <dgm:spPr/>
      <dgm:t>
        <a:bodyPr/>
        <a:lstStyle/>
        <a:p>
          <a:endParaRPr lang="en-US"/>
        </a:p>
      </dgm:t>
    </dgm:pt>
    <dgm:pt modelId="{F6B246C3-C35B-4B5F-857B-02EBA2166F87}" type="sibTrans" cxnId="{195FEF3F-582C-4C45-A8D8-7186F38599B1}">
      <dgm:prSet/>
      <dgm:spPr/>
      <dgm:t>
        <a:bodyPr/>
        <a:lstStyle/>
        <a:p>
          <a:endParaRPr lang="en-US"/>
        </a:p>
      </dgm:t>
    </dgm:pt>
    <dgm:pt modelId="{2069664B-8770-4310-B527-BB4F269A90FD}">
      <dgm:prSet/>
      <dgm:spPr/>
      <dgm:t>
        <a:bodyPr/>
        <a:lstStyle/>
        <a:p>
          <a:r>
            <a:rPr lang="en-IN" b="1" dirty="0"/>
            <a:t>Aparna Ruturaj Haval</a:t>
          </a:r>
          <a:endParaRPr lang="en-US" dirty="0"/>
        </a:p>
      </dgm:t>
    </dgm:pt>
    <dgm:pt modelId="{161B4480-F3C0-4F6D-A9A0-8222C4ED0C81}" type="parTrans" cxnId="{76C30809-4139-48A6-B690-5A9371B7334A}">
      <dgm:prSet/>
      <dgm:spPr/>
      <dgm:t>
        <a:bodyPr/>
        <a:lstStyle/>
        <a:p>
          <a:endParaRPr lang="en-US"/>
        </a:p>
      </dgm:t>
    </dgm:pt>
    <dgm:pt modelId="{83EB2C68-6C97-430F-9738-7D29AE742AD7}" type="sibTrans" cxnId="{76C30809-4139-48A6-B690-5A9371B7334A}">
      <dgm:prSet/>
      <dgm:spPr/>
      <dgm:t>
        <a:bodyPr/>
        <a:lstStyle/>
        <a:p>
          <a:endParaRPr lang="en-US"/>
        </a:p>
      </dgm:t>
    </dgm:pt>
    <dgm:pt modelId="{E0F6DB36-0824-48D9-8435-3F3863C7398F}">
      <dgm:prSet/>
      <dgm:spPr/>
      <dgm:t>
        <a:bodyPr/>
        <a:lstStyle/>
        <a:p>
          <a:r>
            <a:rPr lang="en-IN" b="1" dirty="0"/>
            <a:t>Aishwarya Suresh </a:t>
          </a:r>
          <a:r>
            <a:rPr lang="en-IN" b="1"/>
            <a:t>Randive</a:t>
          </a:r>
          <a:endParaRPr lang="en-US" dirty="0"/>
        </a:p>
      </dgm:t>
    </dgm:pt>
    <dgm:pt modelId="{024B39C8-7BD0-4BF1-ABC3-9B91B397A14A}" type="parTrans" cxnId="{BBD521D7-B071-421F-97C8-8EEF53C10F86}">
      <dgm:prSet/>
      <dgm:spPr/>
      <dgm:t>
        <a:bodyPr/>
        <a:lstStyle/>
        <a:p>
          <a:endParaRPr lang="en-US"/>
        </a:p>
      </dgm:t>
    </dgm:pt>
    <dgm:pt modelId="{35663532-1F23-419A-BD80-E579B765F98C}" type="sibTrans" cxnId="{BBD521D7-B071-421F-97C8-8EEF53C10F86}">
      <dgm:prSet/>
      <dgm:spPr/>
      <dgm:t>
        <a:bodyPr/>
        <a:lstStyle/>
        <a:p>
          <a:endParaRPr lang="en-US"/>
        </a:p>
      </dgm:t>
    </dgm:pt>
    <dgm:pt modelId="{01354CAA-C89B-4A05-87BB-9726D0FE5A7A}">
      <dgm:prSet/>
      <dgm:spPr/>
      <dgm:t>
        <a:bodyPr/>
        <a:lstStyle/>
        <a:p>
          <a:r>
            <a:rPr lang="en-IN" b="1" dirty="0"/>
            <a:t>Ganesh Rajendra Patil </a:t>
          </a:r>
          <a:endParaRPr lang="en-US" dirty="0"/>
        </a:p>
      </dgm:t>
    </dgm:pt>
    <dgm:pt modelId="{4F294994-1CA4-48E5-B27E-B49A88DE9746}" type="parTrans" cxnId="{80324E28-24AF-40B4-94B8-14FB1EA9ABF4}">
      <dgm:prSet/>
      <dgm:spPr/>
      <dgm:t>
        <a:bodyPr/>
        <a:lstStyle/>
        <a:p>
          <a:endParaRPr lang="en-US"/>
        </a:p>
      </dgm:t>
    </dgm:pt>
    <dgm:pt modelId="{B7E7A00C-BE81-4D9D-A614-1848989142F6}" type="sibTrans" cxnId="{80324E28-24AF-40B4-94B8-14FB1EA9ABF4}">
      <dgm:prSet/>
      <dgm:spPr/>
      <dgm:t>
        <a:bodyPr/>
        <a:lstStyle/>
        <a:p>
          <a:endParaRPr lang="en-US"/>
        </a:p>
      </dgm:t>
    </dgm:pt>
    <dgm:pt modelId="{DC3D9C05-E2D6-4A14-B749-4E75B32B3008}">
      <dgm:prSet/>
      <dgm:spPr/>
      <dgm:t>
        <a:bodyPr/>
        <a:lstStyle/>
        <a:p>
          <a:r>
            <a:rPr lang="en-IN" b="1"/>
            <a:t>Sabir Hoda</a:t>
          </a:r>
          <a:endParaRPr lang="en-US"/>
        </a:p>
      </dgm:t>
    </dgm:pt>
    <dgm:pt modelId="{2F69EFFF-8E3A-4DDB-A5C1-4CAB95DA118F}" type="parTrans" cxnId="{E35E1706-7E50-434D-A8FF-E3E37BB1D268}">
      <dgm:prSet/>
      <dgm:spPr/>
      <dgm:t>
        <a:bodyPr/>
        <a:lstStyle/>
        <a:p>
          <a:endParaRPr lang="en-US"/>
        </a:p>
      </dgm:t>
    </dgm:pt>
    <dgm:pt modelId="{53EC30C3-2AF5-4359-A0AF-F0D5FDADFD29}" type="sibTrans" cxnId="{E35E1706-7E50-434D-A8FF-E3E37BB1D268}">
      <dgm:prSet/>
      <dgm:spPr/>
      <dgm:t>
        <a:bodyPr/>
        <a:lstStyle/>
        <a:p>
          <a:endParaRPr lang="en-US"/>
        </a:p>
      </dgm:t>
    </dgm:pt>
    <dgm:pt modelId="{6DE18D3E-18CC-45FA-AA35-E2FA43417FC2}">
      <dgm:prSet/>
      <dgm:spPr/>
      <dgm:t>
        <a:bodyPr/>
        <a:lstStyle/>
        <a:p>
          <a:r>
            <a:rPr lang="en-IN" b="1" dirty="0"/>
            <a:t>Ajay Sunil Chandile</a:t>
          </a:r>
          <a:endParaRPr lang="en-US" dirty="0"/>
        </a:p>
      </dgm:t>
    </dgm:pt>
    <dgm:pt modelId="{797EA097-F3EF-4F5C-97B1-8641E7EA0BE6}" type="parTrans" cxnId="{80E4EF91-CD24-4DA3-9065-7ED970708311}">
      <dgm:prSet/>
      <dgm:spPr/>
      <dgm:t>
        <a:bodyPr/>
        <a:lstStyle/>
        <a:p>
          <a:endParaRPr lang="en-US"/>
        </a:p>
      </dgm:t>
    </dgm:pt>
    <dgm:pt modelId="{82524C7A-BC13-43D9-A8D0-71F04C7B8A90}" type="sibTrans" cxnId="{80E4EF91-CD24-4DA3-9065-7ED970708311}">
      <dgm:prSet/>
      <dgm:spPr/>
      <dgm:t>
        <a:bodyPr/>
        <a:lstStyle/>
        <a:p>
          <a:endParaRPr lang="en-US"/>
        </a:p>
      </dgm:t>
    </dgm:pt>
    <dgm:pt modelId="{306D00DB-98D6-4159-8B95-821D41EC51C6}">
      <dgm:prSet/>
      <dgm:spPr/>
      <dgm:t>
        <a:bodyPr/>
        <a:lstStyle/>
        <a:p>
          <a:r>
            <a:rPr lang="en-IN" b="1"/>
            <a:t>Vishal Guhania</a:t>
          </a:r>
          <a:endParaRPr lang="en-US"/>
        </a:p>
      </dgm:t>
    </dgm:pt>
    <dgm:pt modelId="{9E4A5B95-F081-4C39-93DB-89F27A278433}" type="parTrans" cxnId="{58A13209-DF63-4783-B918-87FE3D26D6AC}">
      <dgm:prSet/>
      <dgm:spPr/>
      <dgm:t>
        <a:bodyPr/>
        <a:lstStyle/>
        <a:p>
          <a:endParaRPr lang="en-US"/>
        </a:p>
      </dgm:t>
    </dgm:pt>
    <dgm:pt modelId="{7204AF33-18CB-49E2-93BD-BC0C4BA40E61}" type="sibTrans" cxnId="{58A13209-DF63-4783-B918-87FE3D26D6AC}">
      <dgm:prSet/>
      <dgm:spPr/>
      <dgm:t>
        <a:bodyPr/>
        <a:lstStyle/>
        <a:p>
          <a:endParaRPr lang="en-US"/>
        </a:p>
      </dgm:t>
    </dgm:pt>
    <dgm:pt modelId="{323D7C9E-3710-4602-8D59-C9C047109A2A}" type="pres">
      <dgm:prSet presAssocID="{9D4454C4-4EBD-40CE-AD9C-03406C59AE5B}" presName="linear" presStyleCnt="0">
        <dgm:presLayoutVars>
          <dgm:animLvl val="lvl"/>
          <dgm:resizeHandles val="exact"/>
        </dgm:presLayoutVars>
      </dgm:prSet>
      <dgm:spPr/>
    </dgm:pt>
    <dgm:pt modelId="{48D52680-43F2-4782-AB1F-F6C90303E507}" type="pres">
      <dgm:prSet presAssocID="{89C784CC-B440-4799-ADA3-631B7FF64AE9}" presName="parentText" presStyleLbl="node1" presStyleIdx="0" presStyleCnt="7">
        <dgm:presLayoutVars>
          <dgm:chMax val="0"/>
          <dgm:bulletEnabled val="1"/>
        </dgm:presLayoutVars>
      </dgm:prSet>
      <dgm:spPr/>
    </dgm:pt>
    <dgm:pt modelId="{941E5DA0-81B2-46F0-8915-9B5AF0D07E88}" type="pres">
      <dgm:prSet presAssocID="{F6B246C3-C35B-4B5F-857B-02EBA2166F87}" presName="spacer" presStyleCnt="0"/>
      <dgm:spPr/>
    </dgm:pt>
    <dgm:pt modelId="{17F7D808-B03E-4D9F-9CC7-656DD43C9D8C}" type="pres">
      <dgm:prSet presAssocID="{2069664B-8770-4310-B527-BB4F269A90FD}" presName="parentText" presStyleLbl="node1" presStyleIdx="1" presStyleCnt="7">
        <dgm:presLayoutVars>
          <dgm:chMax val="0"/>
          <dgm:bulletEnabled val="1"/>
        </dgm:presLayoutVars>
      </dgm:prSet>
      <dgm:spPr/>
    </dgm:pt>
    <dgm:pt modelId="{5DEDCA83-9C7E-4EE9-8AD1-7CFCCF482901}" type="pres">
      <dgm:prSet presAssocID="{83EB2C68-6C97-430F-9738-7D29AE742AD7}" presName="spacer" presStyleCnt="0"/>
      <dgm:spPr/>
    </dgm:pt>
    <dgm:pt modelId="{3411DD65-167A-41F0-B701-E9E5269B0721}" type="pres">
      <dgm:prSet presAssocID="{E0F6DB36-0824-48D9-8435-3F3863C7398F}" presName="parentText" presStyleLbl="node1" presStyleIdx="2" presStyleCnt="7">
        <dgm:presLayoutVars>
          <dgm:chMax val="0"/>
          <dgm:bulletEnabled val="1"/>
        </dgm:presLayoutVars>
      </dgm:prSet>
      <dgm:spPr/>
    </dgm:pt>
    <dgm:pt modelId="{2DC07DFE-94CA-4545-8872-EA4BCE31AA39}" type="pres">
      <dgm:prSet presAssocID="{35663532-1F23-419A-BD80-E579B765F98C}" presName="spacer" presStyleCnt="0"/>
      <dgm:spPr/>
    </dgm:pt>
    <dgm:pt modelId="{7F44B4B9-956D-4350-B12D-DB79944F7D95}" type="pres">
      <dgm:prSet presAssocID="{01354CAA-C89B-4A05-87BB-9726D0FE5A7A}" presName="parentText" presStyleLbl="node1" presStyleIdx="3" presStyleCnt="7">
        <dgm:presLayoutVars>
          <dgm:chMax val="0"/>
          <dgm:bulletEnabled val="1"/>
        </dgm:presLayoutVars>
      </dgm:prSet>
      <dgm:spPr/>
    </dgm:pt>
    <dgm:pt modelId="{EDB44AA9-D789-4E26-AB89-101776501AA9}" type="pres">
      <dgm:prSet presAssocID="{B7E7A00C-BE81-4D9D-A614-1848989142F6}" presName="spacer" presStyleCnt="0"/>
      <dgm:spPr/>
    </dgm:pt>
    <dgm:pt modelId="{B1ECF081-2A7D-415A-8F66-23C65F875A50}" type="pres">
      <dgm:prSet presAssocID="{DC3D9C05-E2D6-4A14-B749-4E75B32B3008}" presName="parentText" presStyleLbl="node1" presStyleIdx="4" presStyleCnt="7">
        <dgm:presLayoutVars>
          <dgm:chMax val="0"/>
          <dgm:bulletEnabled val="1"/>
        </dgm:presLayoutVars>
      </dgm:prSet>
      <dgm:spPr/>
    </dgm:pt>
    <dgm:pt modelId="{8E93EB76-366A-4B0A-8F86-BBB0CEDBFCA0}" type="pres">
      <dgm:prSet presAssocID="{53EC30C3-2AF5-4359-A0AF-F0D5FDADFD29}" presName="spacer" presStyleCnt="0"/>
      <dgm:spPr/>
    </dgm:pt>
    <dgm:pt modelId="{236F7D25-205B-4FD0-97B3-0A73C61FA2BB}" type="pres">
      <dgm:prSet presAssocID="{6DE18D3E-18CC-45FA-AA35-E2FA43417FC2}" presName="parentText" presStyleLbl="node1" presStyleIdx="5" presStyleCnt="7">
        <dgm:presLayoutVars>
          <dgm:chMax val="0"/>
          <dgm:bulletEnabled val="1"/>
        </dgm:presLayoutVars>
      </dgm:prSet>
      <dgm:spPr/>
    </dgm:pt>
    <dgm:pt modelId="{04A5D9BA-EE1A-48F7-AB30-C567E0B278A0}" type="pres">
      <dgm:prSet presAssocID="{82524C7A-BC13-43D9-A8D0-71F04C7B8A90}" presName="spacer" presStyleCnt="0"/>
      <dgm:spPr/>
    </dgm:pt>
    <dgm:pt modelId="{88D0A78C-F021-4832-B9B7-A9CDAB71074D}" type="pres">
      <dgm:prSet presAssocID="{306D00DB-98D6-4159-8B95-821D41EC51C6}" presName="parentText" presStyleLbl="node1" presStyleIdx="6" presStyleCnt="7">
        <dgm:presLayoutVars>
          <dgm:chMax val="0"/>
          <dgm:bulletEnabled val="1"/>
        </dgm:presLayoutVars>
      </dgm:prSet>
      <dgm:spPr/>
    </dgm:pt>
  </dgm:ptLst>
  <dgm:cxnLst>
    <dgm:cxn modelId="{E35E1706-7E50-434D-A8FF-E3E37BB1D268}" srcId="{9D4454C4-4EBD-40CE-AD9C-03406C59AE5B}" destId="{DC3D9C05-E2D6-4A14-B749-4E75B32B3008}" srcOrd="4" destOrd="0" parTransId="{2F69EFFF-8E3A-4DDB-A5C1-4CAB95DA118F}" sibTransId="{53EC30C3-2AF5-4359-A0AF-F0D5FDADFD29}"/>
    <dgm:cxn modelId="{76C30809-4139-48A6-B690-5A9371B7334A}" srcId="{9D4454C4-4EBD-40CE-AD9C-03406C59AE5B}" destId="{2069664B-8770-4310-B527-BB4F269A90FD}" srcOrd="1" destOrd="0" parTransId="{161B4480-F3C0-4F6D-A9A0-8222C4ED0C81}" sibTransId="{83EB2C68-6C97-430F-9738-7D29AE742AD7}"/>
    <dgm:cxn modelId="{58A13209-DF63-4783-B918-87FE3D26D6AC}" srcId="{9D4454C4-4EBD-40CE-AD9C-03406C59AE5B}" destId="{306D00DB-98D6-4159-8B95-821D41EC51C6}" srcOrd="6" destOrd="0" parTransId="{9E4A5B95-F081-4C39-93DB-89F27A278433}" sibTransId="{7204AF33-18CB-49E2-93BD-BC0C4BA40E61}"/>
    <dgm:cxn modelId="{80324E28-24AF-40B4-94B8-14FB1EA9ABF4}" srcId="{9D4454C4-4EBD-40CE-AD9C-03406C59AE5B}" destId="{01354CAA-C89B-4A05-87BB-9726D0FE5A7A}" srcOrd="3" destOrd="0" parTransId="{4F294994-1CA4-48E5-B27E-B49A88DE9746}" sibTransId="{B7E7A00C-BE81-4D9D-A614-1848989142F6}"/>
    <dgm:cxn modelId="{195FEF3F-582C-4C45-A8D8-7186F38599B1}" srcId="{9D4454C4-4EBD-40CE-AD9C-03406C59AE5B}" destId="{89C784CC-B440-4799-ADA3-631B7FF64AE9}" srcOrd="0" destOrd="0" parTransId="{898B0ED3-B0CF-4AB3-879F-C6116EFE3417}" sibTransId="{F6B246C3-C35B-4B5F-857B-02EBA2166F87}"/>
    <dgm:cxn modelId="{EC20926F-0E68-49E9-A38F-E86A2935E597}" type="presOf" srcId="{89C784CC-B440-4799-ADA3-631B7FF64AE9}" destId="{48D52680-43F2-4782-AB1F-F6C90303E507}" srcOrd="0" destOrd="0" presId="urn:microsoft.com/office/officeart/2005/8/layout/vList2"/>
    <dgm:cxn modelId="{390FB990-3BA1-49DE-B258-B601B88C1937}" type="presOf" srcId="{306D00DB-98D6-4159-8B95-821D41EC51C6}" destId="{88D0A78C-F021-4832-B9B7-A9CDAB71074D}" srcOrd="0" destOrd="0" presId="urn:microsoft.com/office/officeart/2005/8/layout/vList2"/>
    <dgm:cxn modelId="{80E4EF91-CD24-4DA3-9065-7ED970708311}" srcId="{9D4454C4-4EBD-40CE-AD9C-03406C59AE5B}" destId="{6DE18D3E-18CC-45FA-AA35-E2FA43417FC2}" srcOrd="5" destOrd="0" parTransId="{797EA097-F3EF-4F5C-97B1-8641E7EA0BE6}" sibTransId="{82524C7A-BC13-43D9-A8D0-71F04C7B8A90}"/>
    <dgm:cxn modelId="{9A0688A1-707D-4A0C-A62F-FBE8FE13BE8B}" type="presOf" srcId="{E0F6DB36-0824-48D9-8435-3F3863C7398F}" destId="{3411DD65-167A-41F0-B701-E9E5269B0721}" srcOrd="0" destOrd="0" presId="urn:microsoft.com/office/officeart/2005/8/layout/vList2"/>
    <dgm:cxn modelId="{BBD521D7-B071-421F-97C8-8EEF53C10F86}" srcId="{9D4454C4-4EBD-40CE-AD9C-03406C59AE5B}" destId="{E0F6DB36-0824-48D9-8435-3F3863C7398F}" srcOrd="2" destOrd="0" parTransId="{024B39C8-7BD0-4BF1-ABC3-9B91B397A14A}" sibTransId="{35663532-1F23-419A-BD80-E579B765F98C}"/>
    <dgm:cxn modelId="{007BA5E4-D3F8-4D5F-A010-9633CF863B0A}" type="presOf" srcId="{9D4454C4-4EBD-40CE-AD9C-03406C59AE5B}" destId="{323D7C9E-3710-4602-8D59-C9C047109A2A}" srcOrd="0" destOrd="0" presId="urn:microsoft.com/office/officeart/2005/8/layout/vList2"/>
    <dgm:cxn modelId="{F68851E6-D76C-4A96-9170-5E2AD17630E7}" type="presOf" srcId="{01354CAA-C89B-4A05-87BB-9726D0FE5A7A}" destId="{7F44B4B9-956D-4350-B12D-DB79944F7D95}" srcOrd="0" destOrd="0" presId="urn:microsoft.com/office/officeart/2005/8/layout/vList2"/>
    <dgm:cxn modelId="{3D1BC2E6-EC87-4C51-8173-BBFFA229D2B1}" type="presOf" srcId="{6DE18D3E-18CC-45FA-AA35-E2FA43417FC2}" destId="{236F7D25-205B-4FD0-97B3-0A73C61FA2BB}" srcOrd="0" destOrd="0" presId="urn:microsoft.com/office/officeart/2005/8/layout/vList2"/>
    <dgm:cxn modelId="{97ED80F6-BCD5-4334-8DF2-5E97D574CBE8}" type="presOf" srcId="{2069664B-8770-4310-B527-BB4F269A90FD}" destId="{17F7D808-B03E-4D9F-9CC7-656DD43C9D8C}" srcOrd="0" destOrd="0" presId="urn:microsoft.com/office/officeart/2005/8/layout/vList2"/>
    <dgm:cxn modelId="{2F9A3DFD-E584-4592-8548-3E63EFB5F74A}" type="presOf" srcId="{DC3D9C05-E2D6-4A14-B749-4E75B32B3008}" destId="{B1ECF081-2A7D-415A-8F66-23C65F875A50}" srcOrd="0" destOrd="0" presId="urn:microsoft.com/office/officeart/2005/8/layout/vList2"/>
    <dgm:cxn modelId="{8E21B07B-ED87-447C-BA42-EE9DD0070DA3}" type="presParOf" srcId="{323D7C9E-3710-4602-8D59-C9C047109A2A}" destId="{48D52680-43F2-4782-AB1F-F6C90303E507}" srcOrd="0" destOrd="0" presId="urn:microsoft.com/office/officeart/2005/8/layout/vList2"/>
    <dgm:cxn modelId="{FC220E87-78CF-448D-B4EC-5AEB319F1AF7}" type="presParOf" srcId="{323D7C9E-3710-4602-8D59-C9C047109A2A}" destId="{941E5DA0-81B2-46F0-8915-9B5AF0D07E88}" srcOrd="1" destOrd="0" presId="urn:microsoft.com/office/officeart/2005/8/layout/vList2"/>
    <dgm:cxn modelId="{FA612629-5788-43EA-A262-BDDDD53FEDBB}" type="presParOf" srcId="{323D7C9E-3710-4602-8D59-C9C047109A2A}" destId="{17F7D808-B03E-4D9F-9CC7-656DD43C9D8C}" srcOrd="2" destOrd="0" presId="urn:microsoft.com/office/officeart/2005/8/layout/vList2"/>
    <dgm:cxn modelId="{CA0E4DAE-AD99-41AF-AEAF-B20934FCA0A8}" type="presParOf" srcId="{323D7C9E-3710-4602-8D59-C9C047109A2A}" destId="{5DEDCA83-9C7E-4EE9-8AD1-7CFCCF482901}" srcOrd="3" destOrd="0" presId="urn:microsoft.com/office/officeart/2005/8/layout/vList2"/>
    <dgm:cxn modelId="{7C678CAE-B22A-4F99-9567-1379448A8440}" type="presParOf" srcId="{323D7C9E-3710-4602-8D59-C9C047109A2A}" destId="{3411DD65-167A-41F0-B701-E9E5269B0721}" srcOrd="4" destOrd="0" presId="urn:microsoft.com/office/officeart/2005/8/layout/vList2"/>
    <dgm:cxn modelId="{0EFB25B8-120F-4A9F-BDC8-37319BFA5120}" type="presParOf" srcId="{323D7C9E-3710-4602-8D59-C9C047109A2A}" destId="{2DC07DFE-94CA-4545-8872-EA4BCE31AA39}" srcOrd="5" destOrd="0" presId="urn:microsoft.com/office/officeart/2005/8/layout/vList2"/>
    <dgm:cxn modelId="{B19ACEBA-75F0-413E-BB12-FD5BBCF45005}" type="presParOf" srcId="{323D7C9E-3710-4602-8D59-C9C047109A2A}" destId="{7F44B4B9-956D-4350-B12D-DB79944F7D95}" srcOrd="6" destOrd="0" presId="urn:microsoft.com/office/officeart/2005/8/layout/vList2"/>
    <dgm:cxn modelId="{79C3911F-A8DC-4979-84B0-FE5F4F3C48C0}" type="presParOf" srcId="{323D7C9E-3710-4602-8D59-C9C047109A2A}" destId="{EDB44AA9-D789-4E26-AB89-101776501AA9}" srcOrd="7" destOrd="0" presId="urn:microsoft.com/office/officeart/2005/8/layout/vList2"/>
    <dgm:cxn modelId="{9D1B7796-E350-455E-9163-189DA93310F5}" type="presParOf" srcId="{323D7C9E-3710-4602-8D59-C9C047109A2A}" destId="{B1ECF081-2A7D-415A-8F66-23C65F875A50}" srcOrd="8" destOrd="0" presId="urn:microsoft.com/office/officeart/2005/8/layout/vList2"/>
    <dgm:cxn modelId="{DE8ED26E-1FB5-459C-BDDC-2650D9706D5A}" type="presParOf" srcId="{323D7C9E-3710-4602-8D59-C9C047109A2A}" destId="{8E93EB76-366A-4B0A-8F86-BBB0CEDBFCA0}" srcOrd="9" destOrd="0" presId="urn:microsoft.com/office/officeart/2005/8/layout/vList2"/>
    <dgm:cxn modelId="{10EB1A6B-4249-4A02-90EE-DA6EC01353FD}" type="presParOf" srcId="{323D7C9E-3710-4602-8D59-C9C047109A2A}" destId="{236F7D25-205B-4FD0-97B3-0A73C61FA2BB}" srcOrd="10" destOrd="0" presId="urn:microsoft.com/office/officeart/2005/8/layout/vList2"/>
    <dgm:cxn modelId="{36B9BB5B-9C56-474E-8AF6-2B98B5A39878}" type="presParOf" srcId="{323D7C9E-3710-4602-8D59-C9C047109A2A}" destId="{04A5D9BA-EE1A-48F7-AB30-C567E0B278A0}" srcOrd="11" destOrd="0" presId="urn:microsoft.com/office/officeart/2005/8/layout/vList2"/>
    <dgm:cxn modelId="{ECA791AC-71C1-4767-992E-99258360D6D6}" type="presParOf" srcId="{323D7C9E-3710-4602-8D59-C9C047109A2A}" destId="{88D0A78C-F021-4832-B9B7-A9CDAB71074D}" srcOrd="1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D52680-43F2-4782-AB1F-F6C90303E507}">
      <dsp:nvSpPr>
        <dsp:cNvPr id="0" name=""/>
        <dsp:cNvSpPr/>
      </dsp:nvSpPr>
      <dsp:spPr>
        <a:xfrm>
          <a:off x="0" y="477770"/>
          <a:ext cx="3565525" cy="49139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IN" sz="2100" b="1" kern="1200"/>
            <a:t>Rani Guduru</a:t>
          </a:r>
          <a:endParaRPr lang="en-US" sz="2100" kern="1200"/>
        </a:p>
      </dsp:txBody>
      <dsp:txXfrm>
        <a:off x="23988" y="501758"/>
        <a:ext cx="3517549" cy="443423"/>
      </dsp:txXfrm>
    </dsp:sp>
    <dsp:sp modelId="{17F7D808-B03E-4D9F-9CC7-656DD43C9D8C}">
      <dsp:nvSpPr>
        <dsp:cNvPr id="0" name=""/>
        <dsp:cNvSpPr/>
      </dsp:nvSpPr>
      <dsp:spPr>
        <a:xfrm>
          <a:off x="0" y="1029650"/>
          <a:ext cx="3565525" cy="49139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IN" sz="2100" b="1" kern="1200" dirty="0"/>
            <a:t>Aparna Ruturaj Haval</a:t>
          </a:r>
          <a:endParaRPr lang="en-US" sz="2100" kern="1200" dirty="0"/>
        </a:p>
      </dsp:txBody>
      <dsp:txXfrm>
        <a:off x="23988" y="1053638"/>
        <a:ext cx="3517549" cy="443423"/>
      </dsp:txXfrm>
    </dsp:sp>
    <dsp:sp modelId="{3411DD65-167A-41F0-B701-E9E5269B0721}">
      <dsp:nvSpPr>
        <dsp:cNvPr id="0" name=""/>
        <dsp:cNvSpPr/>
      </dsp:nvSpPr>
      <dsp:spPr>
        <a:xfrm>
          <a:off x="0" y="1581530"/>
          <a:ext cx="3565525" cy="49139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IN" sz="2100" b="1" kern="1200" dirty="0"/>
            <a:t>Aishwarya Suresh </a:t>
          </a:r>
          <a:r>
            <a:rPr lang="en-IN" sz="2100" b="1" kern="1200"/>
            <a:t>Randive</a:t>
          </a:r>
          <a:endParaRPr lang="en-US" sz="2100" kern="1200" dirty="0"/>
        </a:p>
      </dsp:txBody>
      <dsp:txXfrm>
        <a:off x="23988" y="1605518"/>
        <a:ext cx="3517549" cy="443423"/>
      </dsp:txXfrm>
    </dsp:sp>
    <dsp:sp modelId="{7F44B4B9-956D-4350-B12D-DB79944F7D95}">
      <dsp:nvSpPr>
        <dsp:cNvPr id="0" name=""/>
        <dsp:cNvSpPr/>
      </dsp:nvSpPr>
      <dsp:spPr>
        <a:xfrm>
          <a:off x="0" y="2133410"/>
          <a:ext cx="3565525" cy="49139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IN" sz="2100" b="1" kern="1200" dirty="0"/>
            <a:t>Ganesh Rajendra Patil </a:t>
          </a:r>
          <a:endParaRPr lang="en-US" sz="2100" kern="1200" dirty="0"/>
        </a:p>
      </dsp:txBody>
      <dsp:txXfrm>
        <a:off x="23988" y="2157398"/>
        <a:ext cx="3517549" cy="443423"/>
      </dsp:txXfrm>
    </dsp:sp>
    <dsp:sp modelId="{B1ECF081-2A7D-415A-8F66-23C65F875A50}">
      <dsp:nvSpPr>
        <dsp:cNvPr id="0" name=""/>
        <dsp:cNvSpPr/>
      </dsp:nvSpPr>
      <dsp:spPr>
        <a:xfrm>
          <a:off x="0" y="2685290"/>
          <a:ext cx="3565525" cy="49139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IN" sz="2100" b="1" kern="1200"/>
            <a:t>Sabir Hoda</a:t>
          </a:r>
          <a:endParaRPr lang="en-US" sz="2100" kern="1200"/>
        </a:p>
      </dsp:txBody>
      <dsp:txXfrm>
        <a:off x="23988" y="2709278"/>
        <a:ext cx="3517549" cy="443423"/>
      </dsp:txXfrm>
    </dsp:sp>
    <dsp:sp modelId="{236F7D25-205B-4FD0-97B3-0A73C61FA2BB}">
      <dsp:nvSpPr>
        <dsp:cNvPr id="0" name=""/>
        <dsp:cNvSpPr/>
      </dsp:nvSpPr>
      <dsp:spPr>
        <a:xfrm>
          <a:off x="0" y="3237170"/>
          <a:ext cx="3565525" cy="49139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IN" sz="2100" b="1" kern="1200" dirty="0"/>
            <a:t>Ajay Sunil Chandile</a:t>
          </a:r>
          <a:endParaRPr lang="en-US" sz="2100" kern="1200" dirty="0"/>
        </a:p>
      </dsp:txBody>
      <dsp:txXfrm>
        <a:off x="23988" y="3261158"/>
        <a:ext cx="3517549" cy="443423"/>
      </dsp:txXfrm>
    </dsp:sp>
    <dsp:sp modelId="{88D0A78C-F021-4832-B9B7-A9CDAB71074D}">
      <dsp:nvSpPr>
        <dsp:cNvPr id="0" name=""/>
        <dsp:cNvSpPr/>
      </dsp:nvSpPr>
      <dsp:spPr>
        <a:xfrm>
          <a:off x="0" y="3789050"/>
          <a:ext cx="3565525" cy="49139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IN" sz="2100" b="1" kern="1200"/>
            <a:t>Vishal Guhania</a:t>
          </a:r>
          <a:endParaRPr lang="en-US" sz="2100" kern="1200"/>
        </a:p>
      </dsp:txBody>
      <dsp:txXfrm>
        <a:off x="23988" y="3813038"/>
        <a:ext cx="3517549" cy="443423"/>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1471C2C-1567-47F4-803E-468024209D9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058F5B09-2954-46C6-97BB-9E10649FE2C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17F2C1D-F243-42AB-ADF2-E7CB4E04900E}" type="datetimeFigureOut">
              <a:rPr lang="en-US" smtClean="0"/>
              <a:t>3/10/2023</a:t>
            </a:fld>
            <a:endParaRPr lang="en-US"/>
          </a:p>
        </p:txBody>
      </p:sp>
      <p:sp>
        <p:nvSpPr>
          <p:cNvPr id="4" name="Footer Placeholder 3">
            <a:extLst>
              <a:ext uri="{FF2B5EF4-FFF2-40B4-BE49-F238E27FC236}">
                <a16:creationId xmlns:a16="http://schemas.microsoft.com/office/drawing/2014/main" id="{E39A204B-EBA9-4C6D-BFB2-A104F00C8E2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855F72FC-4D2D-4E5B-A4DD-62E2C822FB1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23CDBB5-5B4A-4483-935D-A73935186B4D}" type="slidenum">
              <a:rPr lang="en-US" smtClean="0"/>
              <a:t>‹#›</a:t>
            </a:fld>
            <a:endParaRPr lang="en-US"/>
          </a:p>
        </p:txBody>
      </p:sp>
    </p:spTree>
    <p:extLst>
      <p:ext uri="{BB962C8B-B14F-4D97-AF65-F5344CB8AC3E}">
        <p14:creationId xmlns:p14="http://schemas.microsoft.com/office/powerpoint/2010/main" val="261923779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20CE34E-5667-4A32-A6BA-10C7A552BC63}" type="datetimeFigureOut">
              <a:rPr lang="en-US" smtClean="0"/>
              <a:t>3/10/2023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7CCE34D-CFF1-4FFE-815B-D050E7ED2DFD}" type="slidenum">
              <a:rPr lang="en-US" smtClean="0"/>
              <a:t>‹#›</a:t>
            </a:fld>
            <a:endParaRPr lang="en-US"/>
          </a:p>
        </p:txBody>
      </p:sp>
    </p:spTree>
    <p:extLst>
      <p:ext uri="{BB962C8B-B14F-4D97-AF65-F5344CB8AC3E}">
        <p14:creationId xmlns:p14="http://schemas.microsoft.com/office/powerpoint/2010/main" val="39793628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1</a:t>
            </a:fld>
            <a:endParaRPr lang="en-US"/>
          </a:p>
        </p:txBody>
      </p:sp>
    </p:spTree>
    <p:extLst>
      <p:ext uri="{BB962C8B-B14F-4D97-AF65-F5344CB8AC3E}">
        <p14:creationId xmlns:p14="http://schemas.microsoft.com/office/powerpoint/2010/main" val="15608359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3</a:t>
            </a:fld>
            <a:endParaRPr lang="en-US"/>
          </a:p>
        </p:txBody>
      </p:sp>
    </p:spTree>
    <p:extLst>
      <p:ext uri="{BB962C8B-B14F-4D97-AF65-F5344CB8AC3E}">
        <p14:creationId xmlns:p14="http://schemas.microsoft.com/office/powerpoint/2010/main" val="21003312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4</a:t>
            </a:fld>
            <a:endParaRPr lang="en-US"/>
          </a:p>
        </p:txBody>
      </p:sp>
    </p:spTree>
    <p:extLst>
      <p:ext uri="{BB962C8B-B14F-4D97-AF65-F5344CB8AC3E}">
        <p14:creationId xmlns:p14="http://schemas.microsoft.com/office/powerpoint/2010/main" val="15865501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13</a:t>
            </a:fld>
            <a:endParaRPr lang="en-US"/>
          </a:p>
        </p:txBody>
      </p:sp>
    </p:spTree>
    <p:extLst>
      <p:ext uri="{BB962C8B-B14F-4D97-AF65-F5344CB8AC3E}">
        <p14:creationId xmlns:p14="http://schemas.microsoft.com/office/powerpoint/2010/main" val="41508926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9E68F591-F3C7-4872-BBA0-0693794F4F11}"/>
              </a:ext>
            </a:extLst>
          </p:cNvPr>
          <p:cNvSpPr>
            <a:spLocks noGrp="1"/>
          </p:cNvSpPr>
          <p:nvPr>
            <p:ph type="ctrTitle" hasCustomPrompt="1"/>
          </p:nvPr>
        </p:nvSpPr>
        <p:spPr>
          <a:xfrm>
            <a:off x="7999414" y="1051551"/>
            <a:ext cx="3565524" cy="2384898"/>
          </a:xfrm>
        </p:spPr>
        <p:txBody>
          <a:bodyPr anchor="b" anchorCtr="0">
            <a:noAutofit/>
          </a:bodyPr>
          <a:lstStyle/>
          <a:p>
            <a:r>
              <a:rPr lang="en-US" sz="4800" dirty="0"/>
              <a:t>3DFloat</a:t>
            </a:r>
          </a:p>
        </p:txBody>
      </p:sp>
      <p:sp>
        <p:nvSpPr>
          <p:cNvPr id="14" name="Picture Placeholder 13">
            <a:extLst>
              <a:ext uri="{FF2B5EF4-FFF2-40B4-BE49-F238E27FC236}">
                <a16:creationId xmlns:a16="http://schemas.microsoft.com/office/drawing/2014/main" id="{967766A8-18D5-4391-8DB7-7BFF6427636C}"/>
              </a:ext>
            </a:extLst>
          </p:cNvPr>
          <p:cNvSpPr>
            <a:spLocks noGrp="1"/>
          </p:cNvSpPr>
          <p:nvPr>
            <p:ph type="pic" sz="quarter" idx="13"/>
          </p:nvPr>
        </p:nvSpPr>
        <p:spPr>
          <a:xfrm>
            <a:off x="0" y="0"/>
            <a:ext cx="7452360" cy="6858000"/>
          </a:xfrm>
          <a:solidFill>
            <a:schemeClr val="accent5"/>
          </a:solidFill>
        </p:spPr>
        <p:txBody>
          <a:bodyPr>
            <a:noAutofit/>
          </a:bodyPr>
          <a:lstStyle/>
          <a:p>
            <a:r>
              <a:rPr lang="en-US"/>
              <a:t>Click icon to add picture</a:t>
            </a:r>
          </a:p>
        </p:txBody>
      </p:sp>
      <p:sp>
        <p:nvSpPr>
          <p:cNvPr id="8" name="Oval 7">
            <a:extLst>
              <a:ext uri="{FF2B5EF4-FFF2-40B4-BE49-F238E27FC236}">
                <a16:creationId xmlns:a16="http://schemas.microsoft.com/office/drawing/2014/main" id="{938AD48E-7D67-4BE9-97B6-DB64DE5253B9}"/>
              </a:ext>
              <a:ext uri="{C183D7F6-B498-43B3-948B-1728B52AA6E4}">
                <adec:decorative xmlns:adec="http://schemas.microsoft.com/office/drawing/2017/decorative" val="1"/>
              </a:ext>
            </a:extLst>
          </p:cNvPr>
          <p:cNvSpPr>
            <a:spLocks noChangeAspect="1"/>
          </p:cNvSpPr>
          <p:nvPr userDrawn="1"/>
        </p:nvSpPr>
        <p:spPr>
          <a:xfrm>
            <a:off x="7999413" y="445272"/>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9" name="Group 8">
            <a:extLst>
              <a:ext uri="{FF2B5EF4-FFF2-40B4-BE49-F238E27FC236}">
                <a16:creationId xmlns:a16="http://schemas.microsoft.com/office/drawing/2014/main" id="{EB6FF8E2-165B-49EB-8120-14190F9491BC}"/>
              </a:ext>
              <a:ext uri="{C183D7F6-B498-43B3-948B-1728B52AA6E4}">
                <adec:decorative xmlns:adec="http://schemas.microsoft.com/office/drawing/2017/decorative" val="1"/>
              </a:ext>
            </a:extLst>
          </p:cNvPr>
          <p:cNvGrpSpPr/>
          <p:nvPr userDrawn="1"/>
        </p:nvGrpSpPr>
        <p:grpSpPr>
          <a:xfrm rot="5400000">
            <a:off x="10915300" y="5534727"/>
            <a:ext cx="667802" cy="631474"/>
            <a:chOff x="10478914" y="1506691"/>
            <a:chExt cx="667802" cy="631474"/>
          </a:xfrm>
        </p:grpSpPr>
        <p:sp>
          <p:nvSpPr>
            <p:cNvPr id="10" name="Freeform: Shape 9">
              <a:extLst>
                <a:ext uri="{FF2B5EF4-FFF2-40B4-BE49-F238E27FC236}">
                  <a16:creationId xmlns:a16="http://schemas.microsoft.com/office/drawing/2014/main" id="{79B763A7-EE7D-4306-8306-01E8C86E6350}"/>
                </a:ext>
              </a:extLst>
            </p:cNvPr>
            <p:cNvSpPr>
              <a:spLocks noChangeAspect="1"/>
            </p:cNvSpPr>
            <p:nvPr/>
          </p:nvSpPr>
          <p:spPr>
            <a:xfrm rot="8100000">
              <a:off x="10606715" y="1506691"/>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Oval 10">
              <a:extLst>
                <a:ext uri="{FF2B5EF4-FFF2-40B4-BE49-F238E27FC236}">
                  <a16:creationId xmlns:a16="http://schemas.microsoft.com/office/drawing/2014/main" id="{4B3A935F-6844-4FCE-B0AE-5492715A58F1}"/>
                </a:ext>
              </a:extLst>
            </p:cNvPr>
            <p:cNvSpPr/>
            <p:nvPr/>
          </p:nvSpPr>
          <p:spPr>
            <a:xfrm rot="13500000">
              <a:off x="10613915" y="1424627"/>
              <a:ext cx="270000" cy="540001"/>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3" name="Text Placeholder 2">
            <a:extLst>
              <a:ext uri="{FF2B5EF4-FFF2-40B4-BE49-F238E27FC236}">
                <a16:creationId xmlns:a16="http://schemas.microsoft.com/office/drawing/2014/main" id="{5B16EB97-6E8A-4B50-8701-7CB158044DCA}"/>
              </a:ext>
            </a:extLst>
          </p:cNvPr>
          <p:cNvSpPr>
            <a:spLocks noGrp="1"/>
          </p:cNvSpPr>
          <p:nvPr>
            <p:ph type="body" sz="quarter" idx="14"/>
          </p:nvPr>
        </p:nvSpPr>
        <p:spPr>
          <a:xfrm>
            <a:off x="7999413" y="3568700"/>
            <a:ext cx="3565524" cy="1731963"/>
          </a:xfrm>
        </p:spPr>
        <p:txBody>
          <a:bodyPr>
            <a:noAutofit/>
          </a:bodyPr>
          <a:lstStyle>
            <a:lvl1pPr>
              <a:buNone/>
              <a:defRPr sz="2000"/>
            </a:lvl1pPr>
            <a:lvl2pPr>
              <a:buNone/>
              <a:defRPr sz="2000"/>
            </a:lvl2pPr>
            <a:lvl3pPr>
              <a:buNone/>
              <a:defRPr sz="2000"/>
            </a:lvl3pPr>
            <a:lvl4pPr>
              <a:buNone/>
              <a:defRPr sz="2000"/>
            </a:lvl4pPr>
            <a:lvl5pPr>
              <a:buNone/>
              <a:defRPr sz="2000"/>
            </a:lvl5pPr>
          </a:lstStyle>
          <a:p>
            <a:pPr lvl="0"/>
            <a:r>
              <a:rPr lang="en-US"/>
              <a:t>Click to edit Master text styles</a:t>
            </a:r>
          </a:p>
        </p:txBody>
      </p:sp>
    </p:spTree>
    <p:extLst>
      <p:ext uri="{BB962C8B-B14F-4D97-AF65-F5344CB8AC3E}">
        <p14:creationId xmlns:p14="http://schemas.microsoft.com/office/powerpoint/2010/main" val="6009488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1_Content 3 column">
    <p:spTree>
      <p:nvGrpSpPr>
        <p:cNvPr id="1" name=""/>
        <p:cNvGrpSpPr/>
        <p:nvPr/>
      </p:nvGrpSpPr>
      <p:grpSpPr>
        <a:xfrm>
          <a:off x="0" y="0"/>
          <a:ext cx="0" cy="0"/>
          <a:chOff x="0" y="0"/>
          <a:chExt cx="0" cy="0"/>
        </a:xfrm>
      </p:grpSpPr>
      <p:grpSp>
        <p:nvGrpSpPr>
          <p:cNvPr id="34" name="Group 33">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p:nvPr/>
        </p:nvGrpSpPr>
        <p:grpSpPr>
          <a:xfrm>
            <a:off x="137931" y="5260967"/>
            <a:ext cx="1980001" cy="1363916"/>
            <a:chOff x="4879602" y="3781429"/>
            <a:chExt cx="1980001" cy="1363916"/>
          </a:xfrm>
        </p:grpSpPr>
        <p:sp>
          <p:nvSpPr>
            <p:cNvPr id="35" name="Freeform: Shape 34">
              <a:extLst>
                <a:ext uri="{FF2B5EF4-FFF2-40B4-BE49-F238E27FC236}">
                  <a16:creationId xmlns:a16="http://schemas.microsoft.com/office/drawing/2014/main" id="{79FAC916-D9BB-4794-81B4-7C47C67E850D}"/>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6" name="Freeform: Shape 35">
              <a:extLst>
                <a:ext uri="{FF2B5EF4-FFF2-40B4-BE49-F238E27FC236}">
                  <a16:creationId xmlns:a16="http://schemas.microsoft.com/office/drawing/2014/main" id="{B5CA2231-7A65-4D16-8400-A210CC41DB73}"/>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sp>
          <p:nvSpPr>
            <p:cNvPr id="37" name="Oval 36">
              <a:extLst>
                <a:ext uri="{FF2B5EF4-FFF2-40B4-BE49-F238E27FC236}">
                  <a16:creationId xmlns:a16="http://schemas.microsoft.com/office/drawing/2014/main" id="{4B089C8C-B82B-4704-88E2-E857A5E21529}"/>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434B90C8-5B4D-456E-AD99-80EF748FDD72}"/>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9" name="Freeform: Shape 18">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ChangeAspect="1"/>
          </p:cNvSpPr>
          <p:nvPr/>
        </p:nvSpPr>
        <p:spPr>
          <a:xfrm rot="2700000">
            <a:off x="10834944" y="17126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Oval 19">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p:nvPr/>
        </p:nvSpPr>
        <p:spPr>
          <a:xfrm rot="8100000">
            <a:off x="10849344" y="51834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Oval 24">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ChangeAspect="1"/>
          </p:cNvSpPr>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Title 1">
            <a:extLst>
              <a:ext uri="{FF2B5EF4-FFF2-40B4-BE49-F238E27FC236}">
                <a16:creationId xmlns:a16="http://schemas.microsoft.com/office/drawing/2014/main" id="{EBCCE83C-72C8-4181-8D03-7CFB23A6FF2D}"/>
              </a:ext>
            </a:extLst>
          </p:cNvPr>
          <p:cNvSpPr>
            <a:spLocks noGrp="1"/>
          </p:cNvSpPr>
          <p:nvPr>
            <p:ph type="title"/>
          </p:nvPr>
        </p:nvSpPr>
        <p:spPr>
          <a:xfrm>
            <a:off x="550862" y="549275"/>
            <a:ext cx="11097551" cy="1332000"/>
          </a:xfrm>
        </p:spPr>
        <p:txBody>
          <a:bodyPr vert="horz" wrap="square" lIns="0" tIns="0" rIns="0" bIns="0" rtlCol="0" anchor="t" anchorCtr="0">
            <a:noAutofit/>
          </a:bodyPr>
          <a:lstStyle>
            <a:lvl1pPr>
              <a:defRPr lang="en-US" sz="4800" dirty="0"/>
            </a:lvl1pPr>
          </a:lstStyle>
          <a:p>
            <a:pPr lvl="0">
              <a:lnSpc>
                <a:spcPct val="100000"/>
              </a:lnSpc>
            </a:pPr>
            <a:r>
              <a:rPr lang="en-US"/>
              <a:t>Click to edit Master title style</a:t>
            </a:r>
            <a:endParaRPr lang="en-US" dirty="0"/>
          </a:p>
        </p:txBody>
      </p:sp>
      <p:sp>
        <p:nvSpPr>
          <p:cNvPr id="16" name="Text Placeholder 2">
            <a:extLst>
              <a:ext uri="{FF2B5EF4-FFF2-40B4-BE49-F238E27FC236}">
                <a16:creationId xmlns:a16="http://schemas.microsoft.com/office/drawing/2014/main" id="{C6FCDFCC-38D1-43A4-918F-491DBA6B2CF6}"/>
              </a:ext>
            </a:extLst>
          </p:cNvPr>
          <p:cNvSpPr>
            <a:spLocks noGrp="1"/>
          </p:cNvSpPr>
          <p:nvPr>
            <p:ph type="body" idx="1"/>
          </p:nvPr>
        </p:nvSpPr>
        <p:spPr>
          <a:xfrm>
            <a:off x="550864" y="1731375"/>
            <a:ext cx="3563936" cy="535354"/>
          </a:xfrm>
        </p:spPr>
        <p:txBody>
          <a:bodyPr anchor="b">
            <a:noAutofit/>
          </a:bodyPr>
          <a:lstStyle>
            <a:lvl1pPr marL="0" indent="0">
              <a:buNone/>
              <a:defRPr sz="20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7" name="Content Placeholder 3">
            <a:extLst>
              <a:ext uri="{FF2B5EF4-FFF2-40B4-BE49-F238E27FC236}">
                <a16:creationId xmlns:a16="http://schemas.microsoft.com/office/drawing/2014/main" id="{8A9CB740-8581-4D62-8481-7ECBBEDA7219}"/>
              </a:ext>
            </a:extLst>
          </p:cNvPr>
          <p:cNvSpPr>
            <a:spLocks noGrp="1"/>
          </p:cNvSpPr>
          <p:nvPr>
            <p:ph sz="half" idx="2"/>
          </p:nvPr>
        </p:nvSpPr>
        <p:spPr>
          <a:xfrm>
            <a:off x="559476" y="2432304"/>
            <a:ext cx="3563936" cy="3515555"/>
          </a:xfrm>
        </p:spPr>
        <p:txBody>
          <a:bodyPr>
            <a:noAutofit/>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2" name="Text Placeholder 4">
            <a:extLst>
              <a:ext uri="{FF2B5EF4-FFF2-40B4-BE49-F238E27FC236}">
                <a16:creationId xmlns:a16="http://schemas.microsoft.com/office/drawing/2014/main" id="{AB16E493-D962-46EC-BBB8-D7E68A640438}"/>
              </a:ext>
            </a:extLst>
          </p:cNvPr>
          <p:cNvSpPr>
            <a:spLocks noGrp="1"/>
          </p:cNvSpPr>
          <p:nvPr>
            <p:ph type="body" sz="quarter" idx="13"/>
          </p:nvPr>
        </p:nvSpPr>
        <p:spPr>
          <a:xfrm>
            <a:off x="4341573" y="1731375"/>
            <a:ext cx="3566160" cy="535354"/>
          </a:xfrm>
        </p:spPr>
        <p:txBody>
          <a:bodyPr vert="horz" wrap="square" lIns="0" tIns="0" rIns="0" bIns="0" rtlCol="0" anchor="b">
            <a:noAutofit/>
          </a:bodyPr>
          <a:lstStyle>
            <a:lvl1pPr>
              <a:buNone/>
              <a:defRPr lang="en-US" sz="2000" b="0" cap="all" spc="200" baseline="0" dirty="0">
                <a:solidFill>
                  <a:schemeClr val="tx1"/>
                </a:solidFill>
              </a:defRPr>
            </a:lvl1pPr>
          </a:lstStyle>
          <a:p>
            <a:pPr marL="228600" lvl="0" indent="-228600"/>
            <a:r>
              <a:rPr lang="en-US"/>
              <a:t>Click to edit Master text styles</a:t>
            </a:r>
          </a:p>
        </p:txBody>
      </p:sp>
      <p:sp>
        <p:nvSpPr>
          <p:cNvPr id="23" name="Content Placeholder 5">
            <a:extLst>
              <a:ext uri="{FF2B5EF4-FFF2-40B4-BE49-F238E27FC236}">
                <a16:creationId xmlns:a16="http://schemas.microsoft.com/office/drawing/2014/main" id="{88CC7C67-1BA6-42A6-B9D3-8EDF70A3DB38}"/>
              </a:ext>
            </a:extLst>
          </p:cNvPr>
          <p:cNvSpPr>
            <a:spLocks noGrp="1"/>
          </p:cNvSpPr>
          <p:nvPr>
            <p:ph sz="quarter" idx="14"/>
          </p:nvPr>
        </p:nvSpPr>
        <p:spPr>
          <a:xfrm>
            <a:off x="4341573" y="2427370"/>
            <a:ext cx="3508755" cy="3515555"/>
          </a:xfrm>
        </p:spPr>
        <p:txBody>
          <a:bodyPr>
            <a:noAutofit/>
          </a:bodyPr>
          <a:lstStyle>
            <a:lvl1pPr>
              <a:defRPr sz="1700"/>
            </a:lvl1pPr>
            <a:lvl2pPr>
              <a:defRPr sz="1700"/>
            </a:lvl2pPr>
            <a:lvl3pPr>
              <a:defRPr sz="1700"/>
            </a:lvl3pPr>
            <a:lvl4pPr>
              <a:defRPr sz="1700"/>
            </a:lvl4pPr>
            <a:lvl5pPr>
              <a:defRPr sz="17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 Placeholder 4">
            <a:extLst>
              <a:ext uri="{FF2B5EF4-FFF2-40B4-BE49-F238E27FC236}">
                <a16:creationId xmlns:a16="http://schemas.microsoft.com/office/drawing/2014/main" id="{C17092A6-D0E6-4EF2-B3B8-AE35438D4D77}"/>
              </a:ext>
            </a:extLst>
          </p:cNvPr>
          <p:cNvSpPr>
            <a:spLocks noGrp="1"/>
          </p:cNvSpPr>
          <p:nvPr>
            <p:ph type="body" sz="quarter" idx="3" hasCustomPrompt="1"/>
          </p:nvPr>
        </p:nvSpPr>
        <p:spPr>
          <a:xfrm>
            <a:off x="8139659" y="1731375"/>
            <a:ext cx="3566160" cy="535354"/>
          </a:xfrm>
        </p:spPr>
        <p:txBody>
          <a:bodyPr vert="horz" wrap="square" lIns="0" tIns="0" rIns="0" bIns="0" rtlCol="0" anchor="b">
            <a:noAutofit/>
          </a:bodyPr>
          <a:lstStyle>
            <a:lvl1pPr>
              <a:buNone/>
              <a:defRPr lang="en-US" sz="2000" b="0" cap="all" spc="200" baseline="0" dirty="0">
                <a:solidFill>
                  <a:schemeClr val="tx1"/>
                </a:solidFill>
              </a:defRPr>
            </a:lvl1pPr>
          </a:lstStyle>
          <a:p>
            <a:pPr marL="228600" lvl="0" indent="-228600"/>
            <a:r>
              <a:rPr lang="en-US" dirty="0"/>
              <a:t>Click to EDIT</a:t>
            </a:r>
          </a:p>
        </p:txBody>
      </p:sp>
      <p:sp>
        <p:nvSpPr>
          <p:cNvPr id="21" name="Content Placeholder 5">
            <a:extLst>
              <a:ext uri="{FF2B5EF4-FFF2-40B4-BE49-F238E27FC236}">
                <a16:creationId xmlns:a16="http://schemas.microsoft.com/office/drawing/2014/main" id="{4534254A-2561-400F-87CB-18A8D3538124}"/>
              </a:ext>
            </a:extLst>
          </p:cNvPr>
          <p:cNvSpPr>
            <a:spLocks noGrp="1"/>
          </p:cNvSpPr>
          <p:nvPr>
            <p:ph sz="quarter" idx="4"/>
          </p:nvPr>
        </p:nvSpPr>
        <p:spPr>
          <a:xfrm>
            <a:off x="8139659" y="2427370"/>
            <a:ext cx="3508755" cy="3515555"/>
          </a:xfrm>
        </p:spPr>
        <p:txBody>
          <a:bodyPr>
            <a:noAutofit/>
          </a:bodyPr>
          <a:lstStyle>
            <a:lvl1pPr>
              <a:defRPr sz="1700"/>
            </a:lvl1pPr>
            <a:lvl2pPr>
              <a:defRPr sz="1700"/>
            </a:lvl2pPr>
            <a:lvl3pPr>
              <a:defRPr sz="1700"/>
            </a:lvl3pPr>
            <a:lvl4pPr>
              <a:defRPr sz="1700"/>
            </a:lvl4pPr>
            <a:lvl5pPr>
              <a:defRPr sz="17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B1BC074-1090-47AF-BDE8-3859BF574BA6}"/>
              </a:ext>
            </a:extLst>
          </p:cNvPr>
          <p:cNvSpPr>
            <a:spLocks noGrp="1"/>
          </p:cNvSpPr>
          <p:nvPr>
            <p:ph type="dt" sz="half" idx="10"/>
          </p:nvPr>
        </p:nvSpPr>
        <p:spPr/>
        <p:txBody>
          <a:bodyPr>
            <a:noAutofit/>
          </a:bodyPr>
          <a:lstStyle/>
          <a:p>
            <a:r>
              <a:rPr lang="en-US"/>
              <a:t>Tuesday, February 2, 20XX</a:t>
            </a:r>
            <a:endParaRPr lang="en-US" dirty="0"/>
          </a:p>
        </p:txBody>
      </p:sp>
      <p:sp>
        <p:nvSpPr>
          <p:cNvPr id="5" name="Footer Placeholder 4">
            <a:extLst>
              <a:ext uri="{FF2B5EF4-FFF2-40B4-BE49-F238E27FC236}">
                <a16:creationId xmlns:a16="http://schemas.microsoft.com/office/drawing/2014/main" id="{F1D6522F-D41A-4734-8BD1-BD6E5A37D04C}"/>
              </a:ext>
            </a:extLst>
          </p:cNvPr>
          <p:cNvSpPr>
            <a:spLocks noGrp="1"/>
          </p:cNvSpPr>
          <p:nvPr>
            <p:ph type="ftr" sz="quarter" idx="11"/>
          </p:nvPr>
        </p:nvSpPr>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id="{D74D4206-406C-42A3-BBD4-44C043180931}"/>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228520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2_Summary">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949202B-67AE-417A-A336-DF5257FFDCF0}"/>
              </a:ext>
            </a:extLst>
          </p:cNvPr>
          <p:cNvSpPr>
            <a:spLocks noGrp="1"/>
          </p:cNvSpPr>
          <p:nvPr>
            <p:ph type="title"/>
          </p:nvPr>
        </p:nvSpPr>
        <p:spPr>
          <a:xfrm>
            <a:off x="550863" y="4508500"/>
            <a:ext cx="4500562" cy="1562959"/>
          </a:xfrm>
        </p:spPr>
        <p:txBody>
          <a:bodyPr wrap="square" anchor="t" anchorCtr="0">
            <a:noAutofit/>
          </a:bodyPr>
          <a:lstStyle/>
          <a:p>
            <a:r>
              <a:rPr lang="en-US"/>
              <a:t>Click to edit Master title style</a:t>
            </a:r>
          </a:p>
        </p:txBody>
      </p:sp>
      <p:sp>
        <p:nvSpPr>
          <p:cNvPr id="10" name="Picture Placeholder 9">
            <a:extLst>
              <a:ext uri="{FF2B5EF4-FFF2-40B4-BE49-F238E27FC236}">
                <a16:creationId xmlns:a16="http://schemas.microsoft.com/office/drawing/2014/main" id="{1786D546-2834-435F-950F-DCEFE654B3B1}"/>
              </a:ext>
            </a:extLst>
          </p:cNvPr>
          <p:cNvSpPr>
            <a:spLocks noGrp="1"/>
          </p:cNvSpPr>
          <p:nvPr>
            <p:ph type="pic" sz="quarter" idx="13"/>
          </p:nvPr>
        </p:nvSpPr>
        <p:spPr>
          <a:xfrm>
            <a:off x="0" y="0"/>
            <a:ext cx="12192000" cy="3776472"/>
          </a:xfrm>
          <a:solidFill>
            <a:schemeClr val="accent5"/>
          </a:solidFill>
        </p:spPr>
        <p:txBody>
          <a:bodyPr>
            <a:noAutofit/>
          </a:bodyPr>
          <a:lstStyle/>
          <a:p>
            <a:r>
              <a:rPr lang="en-US"/>
              <a:t>Click icon to add picture</a:t>
            </a:r>
          </a:p>
        </p:txBody>
      </p:sp>
      <p:sp>
        <p:nvSpPr>
          <p:cNvPr id="7" name="Content Placeholder 6">
            <a:extLst>
              <a:ext uri="{FF2B5EF4-FFF2-40B4-BE49-F238E27FC236}">
                <a16:creationId xmlns:a16="http://schemas.microsoft.com/office/drawing/2014/main" id="{3BD763BD-EAC5-4DB8-81AF-9743BB6A9576}"/>
              </a:ext>
            </a:extLst>
          </p:cNvPr>
          <p:cNvSpPr>
            <a:spLocks noGrp="1"/>
          </p:cNvSpPr>
          <p:nvPr>
            <p:ph sz="quarter" idx="15"/>
          </p:nvPr>
        </p:nvSpPr>
        <p:spPr>
          <a:xfrm>
            <a:off x="5262411" y="4508500"/>
            <a:ext cx="6221412" cy="1563688"/>
          </a:xfrm>
        </p:spPr>
        <p:txBody>
          <a:bodyPr>
            <a:noAutofit/>
          </a:bodyPr>
          <a:lstStyle>
            <a:lvl1pPr marL="0" indent="0">
              <a:buNone/>
              <a:defRPr sz="2000"/>
            </a:lvl1pPr>
            <a:lvl2pPr>
              <a:buNone/>
              <a:defRPr sz="1900"/>
            </a:lvl2pPr>
            <a:lvl3pPr>
              <a:buNone/>
              <a:defRPr sz="1900"/>
            </a:lvl3pPr>
            <a:lvl4pPr>
              <a:buNone/>
              <a:defRPr sz="1900"/>
            </a:lvl4pPr>
            <a:lvl5pPr>
              <a:buNone/>
              <a:defRPr sz="1900"/>
            </a:lvl5pPr>
          </a:lstStyle>
          <a:p>
            <a:pPr lvl="0"/>
            <a:r>
              <a:rPr lang="en-US"/>
              <a:t>Click to edit Master text styles</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8" name="Oval 7">
            <a:extLst>
              <a:ext uri="{FF2B5EF4-FFF2-40B4-BE49-F238E27FC236}">
                <a16:creationId xmlns:a16="http://schemas.microsoft.com/office/drawing/2014/main" id="{446AF837-10C6-44A5-B8D6-960A57487B43}"/>
              </a:ext>
              <a:ext uri="{C183D7F6-B498-43B3-948B-1728B52AA6E4}">
                <adec:decorative xmlns:adec="http://schemas.microsoft.com/office/drawing/2017/decorative" val="1"/>
              </a:ext>
            </a:extLst>
          </p:cNvPr>
          <p:cNvSpPr>
            <a:spLocks noChangeAspect="1"/>
          </p:cNvSpPr>
          <p:nvPr userDrawn="1"/>
        </p:nvSpPr>
        <p:spPr>
          <a:xfrm>
            <a:off x="1225773" y="385222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14254770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3_Closing">
    <p:spTree>
      <p:nvGrpSpPr>
        <p:cNvPr id="1" name=""/>
        <p:cNvGrpSpPr/>
        <p:nvPr/>
      </p:nvGrpSpPr>
      <p:grpSpPr>
        <a:xfrm>
          <a:off x="0" y="0"/>
          <a:ext cx="0" cy="0"/>
          <a:chOff x="0" y="0"/>
          <a:chExt cx="0" cy="0"/>
        </a:xfrm>
      </p:grpSpPr>
      <p:sp>
        <p:nvSpPr>
          <p:cNvPr id="28" name="Title 1">
            <a:extLst>
              <a:ext uri="{FF2B5EF4-FFF2-40B4-BE49-F238E27FC236}">
                <a16:creationId xmlns:a16="http://schemas.microsoft.com/office/drawing/2014/main" id="{97246E34-E6EE-4BF3-A0D3-A20868B5A594}"/>
              </a:ext>
            </a:extLst>
          </p:cNvPr>
          <p:cNvSpPr>
            <a:spLocks noGrp="1"/>
          </p:cNvSpPr>
          <p:nvPr>
            <p:ph type="ctrTitle"/>
          </p:nvPr>
        </p:nvSpPr>
        <p:spPr>
          <a:xfrm>
            <a:off x="550863" y="549275"/>
            <a:ext cx="5437187" cy="2986234"/>
          </a:xfrm>
        </p:spPr>
        <p:txBody>
          <a:bodyPr anchor="b" anchorCtr="0">
            <a:noAutofit/>
          </a:bodyPr>
          <a:lstStyle/>
          <a:p>
            <a:r>
              <a:rPr lang="en-US"/>
              <a:t>Click to edit Master title style</a:t>
            </a:r>
            <a:endParaRPr lang="en-US" dirty="0"/>
          </a:p>
        </p:txBody>
      </p:sp>
      <p:sp>
        <p:nvSpPr>
          <p:cNvPr id="31" name="Subtitle 2">
            <a:extLst>
              <a:ext uri="{FF2B5EF4-FFF2-40B4-BE49-F238E27FC236}">
                <a16:creationId xmlns:a16="http://schemas.microsoft.com/office/drawing/2014/main" id="{45BE5FFB-47D1-4474-B6CA-C3C936DF285E}"/>
              </a:ext>
            </a:extLst>
          </p:cNvPr>
          <p:cNvSpPr>
            <a:spLocks noGrp="1"/>
          </p:cNvSpPr>
          <p:nvPr>
            <p:ph type="subTitle" idx="1"/>
          </p:nvPr>
        </p:nvSpPr>
        <p:spPr>
          <a:xfrm>
            <a:off x="550863" y="3827610"/>
            <a:ext cx="5437187" cy="2265216"/>
          </a:xfrm>
        </p:spPr>
        <p:txBody>
          <a:bodyPr>
            <a:noAutofit/>
          </a:bodyPr>
          <a:lstStyle>
            <a:lvl1pPr>
              <a:buNone/>
              <a:defRPr sz="2400"/>
            </a:lvl1pPr>
          </a:lstStyle>
          <a:p>
            <a:r>
              <a:rPr lang="en-US">
                <a:solidFill>
                  <a:schemeClr val="tx1">
                    <a:alpha val="60000"/>
                  </a:schemeClr>
                </a:solidFill>
              </a:rPr>
              <a:t>Click to edit Master subtitle style</a:t>
            </a:r>
            <a:endParaRPr lang="en-US" dirty="0">
              <a:solidFill>
                <a:schemeClr val="tx1">
                  <a:alpha val="60000"/>
                </a:schemeClr>
              </a:solidFill>
            </a:endParaRPr>
          </a:p>
        </p:txBody>
      </p:sp>
      <p:sp>
        <p:nvSpPr>
          <p:cNvPr id="40" name="Picture Placeholder 39">
            <a:extLst>
              <a:ext uri="{FF2B5EF4-FFF2-40B4-BE49-F238E27FC236}">
                <a16:creationId xmlns:a16="http://schemas.microsoft.com/office/drawing/2014/main" id="{008D9209-1A62-4AC3-BF92-94348A9BC06B}"/>
              </a:ext>
            </a:extLst>
          </p:cNvPr>
          <p:cNvSpPr>
            <a:spLocks noGrp="1"/>
          </p:cNvSpPr>
          <p:nvPr>
            <p:ph type="pic" sz="quarter" idx="15"/>
          </p:nvPr>
        </p:nvSpPr>
        <p:spPr>
          <a:xfrm>
            <a:off x="6556248" y="548640"/>
            <a:ext cx="5084064" cy="2880360"/>
          </a:xfrm>
          <a:solidFill>
            <a:schemeClr val="accent5"/>
          </a:solidFill>
        </p:spPr>
        <p:txBody>
          <a:bodyPr>
            <a:noAutofit/>
          </a:bodyPr>
          <a:lstStyle/>
          <a:p>
            <a:r>
              <a:rPr lang="en-US"/>
              <a:t>Click icon to add picture</a:t>
            </a:r>
            <a:endParaRPr lang="en-US" dirty="0"/>
          </a:p>
        </p:txBody>
      </p:sp>
      <p:sp>
        <p:nvSpPr>
          <p:cNvPr id="42" name="Picture Placeholder 41">
            <a:extLst>
              <a:ext uri="{FF2B5EF4-FFF2-40B4-BE49-F238E27FC236}">
                <a16:creationId xmlns:a16="http://schemas.microsoft.com/office/drawing/2014/main" id="{FADBFB6B-1787-4549-91B6-D748C66B13C6}"/>
              </a:ext>
            </a:extLst>
          </p:cNvPr>
          <p:cNvSpPr>
            <a:spLocks noGrp="1"/>
          </p:cNvSpPr>
          <p:nvPr>
            <p:ph type="pic" sz="quarter" idx="16"/>
          </p:nvPr>
        </p:nvSpPr>
        <p:spPr>
          <a:xfrm>
            <a:off x="6556248" y="3429000"/>
            <a:ext cx="5084064" cy="2880360"/>
          </a:xfrm>
          <a:solidFill>
            <a:schemeClr val="accent5"/>
          </a:solidFill>
        </p:spPr>
        <p:txBody>
          <a:bodyPr>
            <a:noAutofit/>
          </a:bodyPr>
          <a:lstStyle/>
          <a:p>
            <a:r>
              <a:rPr lang="en-US"/>
              <a:t>Click icon to add picture</a:t>
            </a:r>
          </a:p>
        </p:txBody>
      </p:sp>
      <p:grpSp>
        <p:nvGrpSpPr>
          <p:cNvPr id="43" name="Group 42">
            <a:extLst>
              <a:ext uri="{FF2B5EF4-FFF2-40B4-BE49-F238E27FC236}">
                <a16:creationId xmlns:a16="http://schemas.microsoft.com/office/drawing/2014/main" id="{06966E3E-9B30-4375-AC9A-23256CC87D25}"/>
              </a:ext>
              <a:ext uri="{C183D7F6-B498-43B3-948B-1728B52AA6E4}">
                <adec:decorative xmlns:adec="http://schemas.microsoft.com/office/drawing/2017/decorative" val="1"/>
              </a:ext>
            </a:extLst>
          </p:cNvPr>
          <p:cNvGrpSpPr/>
          <p:nvPr userDrawn="1"/>
        </p:nvGrpSpPr>
        <p:grpSpPr>
          <a:xfrm>
            <a:off x="11161347" y="125399"/>
            <a:ext cx="1404698" cy="1155641"/>
            <a:chOff x="11161347" y="125399"/>
            <a:chExt cx="1404698" cy="1155641"/>
          </a:xfrm>
        </p:grpSpPr>
        <p:sp>
          <p:nvSpPr>
            <p:cNvPr id="44" name="Freeform: Shape 43">
              <a:extLst>
                <a:ext uri="{FF2B5EF4-FFF2-40B4-BE49-F238E27FC236}">
                  <a16:creationId xmlns:a16="http://schemas.microsoft.com/office/drawing/2014/main" id="{4EBBC5A2-A37E-47DF-9230-9A75067F1883}"/>
                </a:ext>
              </a:extLst>
            </p:cNvPr>
            <p:cNvSpPr>
              <a:spLocks noChangeAspect="1"/>
            </p:cNvSpPr>
            <p:nvPr/>
          </p:nvSpPr>
          <p:spPr>
            <a:xfrm rot="18900000">
              <a:off x="11161347" y="125399"/>
              <a:ext cx="1341675" cy="926985"/>
            </a:xfrm>
            <a:custGeom>
              <a:avLst/>
              <a:gdLst>
                <a:gd name="connsiteX0" fmla="*/ 1049126 w 1341675"/>
                <a:gd name="connsiteY0" fmla="*/ 8962 h 926985"/>
                <a:gd name="connsiteX1" fmla="*/ 1341675 w 1341675"/>
                <a:gd name="connsiteY1" fmla="*/ 301511 h 926985"/>
                <a:gd name="connsiteX2" fmla="*/ 1130649 w 1341675"/>
                <a:gd name="connsiteY2" fmla="*/ 512537 h 926985"/>
                <a:gd name="connsiteX3" fmla="*/ 1107397 w 1341675"/>
                <a:gd name="connsiteY3" fmla="*/ 499917 h 926985"/>
                <a:gd name="connsiteX4" fmla="*/ 926985 w 1341675"/>
                <a:gd name="connsiteY4" fmla="*/ 463493 h 926985"/>
                <a:gd name="connsiteX5" fmla="*/ 463493 w 1341675"/>
                <a:gd name="connsiteY5" fmla="*/ 926985 h 926985"/>
                <a:gd name="connsiteX6" fmla="*/ 0 w 1341675"/>
                <a:gd name="connsiteY6" fmla="*/ 926985 h 926985"/>
                <a:gd name="connsiteX7" fmla="*/ 926985 w 1341675"/>
                <a:gd name="connsiteY7" fmla="*/ 0 h 926985"/>
                <a:gd name="connsiteX8" fmla="*/ 1021763 w 1341675"/>
                <a:gd name="connsiteY8" fmla="*/ 4786 h 926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41675" h="926985">
                  <a:moveTo>
                    <a:pt x="1049126" y="8962"/>
                  </a:moveTo>
                  <a:lnTo>
                    <a:pt x="1341675" y="301511"/>
                  </a:lnTo>
                  <a:lnTo>
                    <a:pt x="1130649" y="512537"/>
                  </a:lnTo>
                  <a:lnTo>
                    <a:pt x="1107397" y="499917"/>
                  </a:lnTo>
                  <a:cubicBezTo>
                    <a:pt x="1051945" y="476462"/>
                    <a:pt x="990979" y="463493"/>
                    <a:pt x="926985" y="463493"/>
                  </a:cubicBezTo>
                  <a:cubicBezTo>
                    <a:pt x="671005" y="463493"/>
                    <a:pt x="463493" y="671005"/>
                    <a:pt x="463493" y="926985"/>
                  </a:cubicBezTo>
                  <a:lnTo>
                    <a:pt x="0" y="926985"/>
                  </a:lnTo>
                  <a:cubicBezTo>
                    <a:pt x="0" y="415026"/>
                    <a:pt x="415025" y="0"/>
                    <a:pt x="926985" y="0"/>
                  </a:cubicBezTo>
                  <a:cubicBezTo>
                    <a:pt x="958982" y="0"/>
                    <a:pt x="990601" y="1621"/>
                    <a:pt x="1021763" y="4786"/>
                  </a:cubicBezTo>
                  <a:close/>
                </a:path>
              </a:pathLst>
            </a:custGeom>
            <a:solidFill>
              <a:schemeClr val="bg2"/>
            </a:solidFill>
            <a:ln>
              <a:noFill/>
            </a:ln>
            <a:effectLst>
              <a:innerShdw blurRad="254000" dist="50800" dir="54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45" name="Oval 44">
              <a:extLst>
                <a:ext uri="{FF2B5EF4-FFF2-40B4-BE49-F238E27FC236}">
                  <a16:creationId xmlns:a16="http://schemas.microsoft.com/office/drawing/2014/main" id="{11781B9A-C230-4FFC-90A8-E0571B1DEDA7}"/>
                </a:ext>
              </a:extLst>
            </p:cNvPr>
            <p:cNvSpPr/>
            <p:nvPr/>
          </p:nvSpPr>
          <p:spPr>
            <a:xfrm rot="2700000">
              <a:off x="11798454" y="994196"/>
              <a:ext cx="107098" cy="466589"/>
            </a:xfrm>
            <a:prstGeom prst="ellipse">
              <a:avLst/>
            </a:prstGeom>
            <a:solidFill>
              <a:schemeClr val="bg2"/>
            </a:solidFill>
            <a:ln>
              <a:noFill/>
            </a:ln>
            <a:effectLst>
              <a:innerShdw blurRad="63500" dist="254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6" name="Freeform: Shape 45">
              <a:extLst>
                <a:ext uri="{FF2B5EF4-FFF2-40B4-BE49-F238E27FC236}">
                  <a16:creationId xmlns:a16="http://schemas.microsoft.com/office/drawing/2014/main" id="{3295925C-3570-40F1-B3CE-07D947ED4643}"/>
                </a:ext>
              </a:extLst>
            </p:cNvPr>
            <p:cNvSpPr>
              <a:spLocks noChangeAspect="1"/>
            </p:cNvSpPr>
            <p:nvPr/>
          </p:nvSpPr>
          <p:spPr>
            <a:xfrm rot="18900000">
              <a:off x="11228590" y="129580"/>
              <a:ext cx="1337455" cy="1042921"/>
            </a:xfrm>
            <a:custGeom>
              <a:avLst/>
              <a:gdLst>
                <a:gd name="connsiteX0" fmla="*/ 1084058 w 1337455"/>
                <a:gd name="connsiteY0" fmla="*/ 16081 h 1042921"/>
                <a:gd name="connsiteX1" fmla="*/ 1337455 w 1337455"/>
                <a:gd name="connsiteY1" fmla="*/ 269477 h 1042921"/>
                <a:gd name="connsiteX2" fmla="*/ 1060775 w 1337455"/>
                <a:gd name="connsiteY2" fmla="*/ 546158 h 1042921"/>
                <a:gd name="connsiteX3" fmla="*/ 1020394 w 1337455"/>
                <a:gd name="connsiteY3" fmla="*/ 532055 h 1042921"/>
                <a:gd name="connsiteX4" fmla="*/ 926985 w 1337455"/>
                <a:gd name="connsiteY4" fmla="*/ 521461 h 1042921"/>
                <a:gd name="connsiteX5" fmla="*/ 463492 w 1337455"/>
                <a:gd name="connsiteY5" fmla="*/ 1042921 h 1042921"/>
                <a:gd name="connsiteX6" fmla="*/ 0 w 1337455"/>
                <a:gd name="connsiteY6" fmla="*/ 1042921 h 1042921"/>
                <a:gd name="connsiteX7" fmla="*/ 926984 w 1337455"/>
                <a:gd name="connsiteY7" fmla="*/ 0 h 1042921"/>
                <a:gd name="connsiteX8" fmla="*/ 1021763 w 1337455"/>
                <a:gd name="connsiteY8" fmla="*/ 5384 h 1042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7455" h="1042921">
                  <a:moveTo>
                    <a:pt x="1084058" y="16081"/>
                  </a:moveTo>
                  <a:lnTo>
                    <a:pt x="1337455" y="269477"/>
                  </a:lnTo>
                  <a:lnTo>
                    <a:pt x="1060775" y="546158"/>
                  </a:lnTo>
                  <a:lnTo>
                    <a:pt x="1020394" y="532055"/>
                  </a:lnTo>
                  <a:cubicBezTo>
                    <a:pt x="990222" y="525109"/>
                    <a:pt x="958982" y="521461"/>
                    <a:pt x="926985" y="521461"/>
                  </a:cubicBezTo>
                  <a:cubicBezTo>
                    <a:pt x="671005" y="521461"/>
                    <a:pt x="463493" y="754927"/>
                    <a:pt x="463492" y="1042921"/>
                  </a:cubicBezTo>
                  <a:lnTo>
                    <a:pt x="0" y="1042921"/>
                  </a:lnTo>
                  <a:cubicBezTo>
                    <a:pt x="0" y="466932"/>
                    <a:pt x="415025" y="0"/>
                    <a:pt x="926984" y="0"/>
                  </a:cubicBezTo>
                  <a:cubicBezTo>
                    <a:pt x="958982" y="0"/>
                    <a:pt x="990600" y="1824"/>
                    <a:pt x="1021763" y="5384"/>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grpSp>
      <p:grpSp>
        <p:nvGrpSpPr>
          <p:cNvPr id="15" name="Group 14">
            <a:extLst>
              <a:ext uri="{FF2B5EF4-FFF2-40B4-BE49-F238E27FC236}">
                <a16:creationId xmlns:a16="http://schemas.microsoft.com/office/drawing/2014/main" id="{394664AE-6DC5-428F-9AC4-5A8F67571F72}"/>
              </a:ext>
              <a:ext uri="{C183D7F6-B498-43B3-948B-1728B52AA6E4}">
                <adec:decorative xmlns:adec="http://schemas.microsoft.com/office/drawing/2017/decorative" val="1"/>
              </a:ext>
            </a:extLst>
          </p:cNvPr>
          <p:cNvGrpSpPr/>
          <p:nvPr userDrawn="1"/>
        </p:nvGrpSpPr>
        <p:grpSpPr>
          <a:xfrm>
            <a:off x="594036" y="5610392"/>
            <a:ext cx="667802" cy="631474"/>
            <a:chOff x="10478914" y="1506691"/>
            <a:chExt cx="667802" cy="631474"/>
          </a:xfrm>
        </p:grpSpPr>
        <p:sp>
          <p:nvSpPr>
            <p:cNvPr id="16" name="Freeform: Shape 15">
              <a:extLst>
                <a:ext uri="{FF2B5EF4-FFF2-40B4-BE49-F238E27FC236}">
                  <a16:creationId xmlns:a16="http://schemas.microsoft.com/office/drawing/2014/main" id="{8288F304-7DF7-42FB-BD6F-D575128A1DDE}"/>
                </a:ext>
              </a:extLst>
            </p:cNvPr>
            <p:cNvSpPr>
              <a:spLocks noChangeAspect="1"/>
            </p:cNvSpPr>
            <p:nvPr/>
          </p:nvSpPr>
          <p:spPr>
            <a:xfrm rot="8100000">
              <a:off x="10606715" y="1506691"/>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Oval 20">
              <a:extLst>
                <a:ext uri="{FF2B5EF4-FFF2-40B4-BE49-F238E27FC236}">
                  <a16:creationId xmlns:a16="http://schemas.microsoft.com/office/drawing/2014/main" id="{104835D9-7DE9-4DDD-A6C2-1C526822700A}"/>
                </a:ext>
              </a:extLst>
            </p:cNvPr>
            <p:cNvSpPr/>
            <p:nvPr/>
          </p:nvSpPr>
          <p:spPr>
            <a:xfrm rot="13500000">
              <a:off x="10613915" y="1424627"/>
              <a:ext cx="270000" cy="540001"/>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5" name="Date Placeholder 4">
            <a:extLst>
              <a:ext uri="{FF2B5EF4-FFF2-40B4-BE49-F238E27FC236}">
                <a16:creationId xmlns:a16="http://schemas.microsoft.com/office/drawing/2014/main" id="{E57D2D6F-49E8-4217-A908-2D9E43583589}"/>
              </a:ext>
            </a:extLst>
          </p:cNvPr>
          <p:cNvSpPr>
            <a:spLocks noGrp="1"/>
          </p:cNvSpPr>
          <p:nvPr>
            <p:ph type="dt" sz="half" idx="10"/>
          </p:nvPr>
        </p:nvSpPr>
        <p:spPr/>
        <p:txBody>
          <a:bodyPr>
            <a:noAutofit/>
          </a:bodyPr>
          <a:lstStyle/>
          <a:p>
            <a:r>
              <a:rPr lang="en-US"/>
              <a:t>Tuesday, February 2, 20XX</a:t>
            </a:r>
          </a:p>
        </p:txBody>
      </p:sp>
      <p:sp>
        <p:nvSpPr>
          <p:cNvPr id="6" name="Footer Placeholder 5">
            <a:extLst>
              <a:ext uri="{FF2B5EF4-FFF2-40B4-BE49-F238E27FC236}">
                <a16:creationId xmlns:a16="http://schemas.microsoft.com/office/drawing/2014/main" id="{591C4440-6B8D-4A24-A807-8B1302A3DFAF}"/>
              </a:ext>
            </a:extLst>
          </p:cNvPr>
          <p:cNvSpPr>
            <a:spLocks noGrp="1"/>
          </p:cNvSpPr>
          <p:nvPr>
            <p:ph type="ftr" sz="quarter" idx="11"/>
          </p:nvPr>
        </p:nvSpPr>
        <p:spPr/>
        <p:txBody>
          <a:bodyPr>
            <a:noAutofit/>
          </a:bodyPr>
          <a:lstStyle/>
          <a:p>
            <a:r>
              <a:rPr lang="en-US"/>
              <a:t>Sample Footer Text</a:t>
            </a:r>
          </a:p>
        </p:txBody>
      </p:sp>
      <p:sp>
        <p:nvSpPr>
          <p:cNvPr id="7" name="Slide Number Placeholder 6">
            <a:extLst>
              <a:ext uri="{FF2B5EF4-FFF2-40B4-BE49-F238E27FC236}">
                <a16:creationId xmlns:a16="http://schemas.microsoft.com/office/drawing/2014/main" id="{76CFE189-E20B-4108-B290-244424336512}"/>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17" name="Oval 16">
            <a:extLst>
              <a:ext uri="{FF2B5EF4-FFF2-40B4-BE49-F238E27FC236}">
                <a16:creationId xmlns:a16="http://schemas.microsoft.com/office/drawing/2014/main" id="{83C43C1C-00B3-40E0-B073-B8C56206D07D}"/>
              </a:ext>
              <a:ext uri="{C183D7F6-B498-43B3-948B-1728B52AA6E4}">
                <adec:decorative xmlns:adec="http://schemas.microsoft.com/office/drawing/2017/decorative" val="1"/>
              </a:ext>
            </a:extLst>
          </p:cNvPr>
          <p:cNvSpPr>
            <a:spLocks noChangeAspect="1"/>
          </p:cNvSpPr>
          <p:nvPr userDrawn="1"/>
        </p:nvSpPr>
        <p:spPr>
          <a:xfrm>
            <a:off x="5303845" y="5427212"/>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7273191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77394-0A20-4CF6-9066-CFC2C1C9D30F}"/>
              </a:ext>
            </a:extLst>
          </p:cNvPr>
          <p:cNvSpPr>
            <a:spLocks noGrp="1"/>
          </p:cNvSpPr>
          <p:nvPr>
            <p:ph type="ctrTitle"/>
          </p:nvPr>
        </p:nvSpPr>
        <p:spPr>
          <a:xfrm>
            <a:off x="3359149" y="389840"/>
            <a:ext cx="8281987" cy="2954655"/>
          </a:xfrm>
        </p:spPr>
        <p:txBody>
          <a:bodyPr anchor="t" anchorCtr="0">
            <a:noAutofit/>
          </a:bodyPr>
          <a:lstStyle>
            <a:lvl1pPr algn="l">
              <a:lnSpc>
                <a:spcPct val="100000"/>
              </a:lnSpc>
              <a:defRPr sz="6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F10971F-8922-4B23-9C80-0643D7E35026}"/>
              </a:ext>
            </a:extLst>
          </p:cNvPr>
          <p:cNvSpPr>
            <a:spLocks noGrp="1"/>
          </p:cNvSpPr>
          <p:nvPr>
            <p:ph type="subTitle" idx="1"/>
          </p:nvPr>
        </p:nvSpPr>
        <p:spPr>
          <a:xfrm>
            <a:off x="3359149" y="3536951"/>
            <a:ext cx="8281989" cy="2555874"/>
          </a:xfrm>
        </p:spPr>
        <p:txBody>
          <a:bodyPr>
            <a:noAutofit/>
          </a:bodyPr>
          <a:lstStyle>
            <a:lvl1pPr marL="0" indent="0" algn="l">
              <a:lnSpc>
                <a:spcPct val="100000"/>
              </a:lnSpc>
              <a:buNone/>
              <a:defRPr sz="2400">
                <a:solidFill>
                  <a:schemeClr val="tx1">
                    <a:alpha val="8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8B1BC074-1090-47AF-BDE8-3859BF574BA6}"/>
              </a:ext>
            </a:extLst>
          </p:cNvPr>
          <p:cNvSpPr>
            <a:spLocks noGrp="1"/>
          </p:cNvSpPr>
          <p:nvPr>
            <p:ph type="dt" sz="half" idx="10"/>
          </p:nvPr>
        </p:nvSpPr>
        <p:spPr/>
        <p:txBody>
          <a:bodyPr>
            <a:noAutofit/>
          </a:bodyPr>
          <a:lstStyle/>
          <a:p>
            <a:r>
              <a:rPr lang="en-US"/>
              <a:t>Tuesday, February 2, 20XX</a:t>
            </a:r>
            <a:endParaRPr lang="en-US" dirty="0"/>
          </a:p>
        </p:txBody>
      </p:sp>
      <p:sp>
        <p:nvSpPr>
          <p:cNvPr id="5" name="Footer Placeholder 4">
            <a:extLst>
              <a:ext uri="{FF2B5EF4-FFF2-40B4-BE49-F238E27FC236}">
                <a16:creationId xmlns:a16="http://schemas.microsoft.com/office/drawing/2014/main" id="{F1D6522F-D41A-4734-8BD1-BD6E5A37D04C}"/>
              </a:ext>
            </a:extLst>
          </p:cNvPr>
          <p:cNvSpPr>
            <a:spLocks noGrp="1"/>
          </p:cNvSpPr>
          <p:nvPr>
            <p:ph type="ftr" sz="quarter" idx="11"/>
          </p:nvPr>
        </p:nvSpPr>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id="{D74D4206-406C-42A3-BBD4-44C043180931}"/>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19" name="Freeform: Shape 18">
            <a:extLst>
              <a:ext uri="{FF2B5EF4-FFF2-40B4-BE49-F238E27FC236}">
                <a16:creationId xmlns:a16="http://schemas.microsoft.com/office/drawing/2014/main" id="{82184FF4-7029-4ED7-813A-192E60608764}"/>
              </a:ext>
            </a:extLst>
          </p:cNvPr>
          <p:cNvSpPr>
            <a:spLocks noChangeAspect="1"/>
          </p:cNvSpPr>
          <p:nvPr/>
        </p:nvSpPr>
        <p:spPr>
          <a:xfrm rot="2700000">
            <a:off x="612445" y="48188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Oval 19">
            <a:extLst>
              <a:ext uri="{FF2B5EF4-FFF2-40B4-BE49-F238E27FC236}">
                <a16:creationId xmlns:a16="http://schemas.microsoft.com/office/drawing/2014/main" id="{AAA7AB09-557C-41AD-9113-FF9F68FA1035}"/>
              </a:ext>
            </a:extLst>
          </p:cNvPr>
          <p:cNvSpPr/>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Oval 24">
            <a:extLst>
              <a:ext uri="{FF2B5EF4-FFF2-40B4-BE49-F238E27FC236}">
                <a16:creationId xmlns:a16="http://schemas.microsoft.com/office/drawing/2014/main" id="{EF99ECAA-1F11-4937-BBA6-51935AB44C9D}"/>
              </a:ext>
            </a:extLst>
          </p:cNvPr>
          <p:cNvSpPr>
            <a:spLocks noChangeAspect="1"/>
          </p:cNvSpPr>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34" name="Group 33">
            <a:extLst>
              <a:ext uri="{FF2B5EF4-FFF2-40B4-BE49-F238E27FC236}">
                <a16:creationId xmlns:a16="http://schemas.microsoft.com/office/drawing/2014/main" id="{79DE9FAB-6BBA-4CFE-B67D-77B47F01ECA4}"/>
              </a:ext>
            </a:extLst>
          </p:cNvPr>
          <p:cNvGrpSpPr/>
          <p:nvPr/>
        </p:nvGrpSpPr>
        <p:grpSpPr>
          <a:xfrm>
            <a:off x="1329952" y="4524379"/>
            <a:ext cx="1980001" cy="1363916"/>
            <a:chOff x="4879602" y="3781429"/>
            <a:chExt cx="1980001" cy="1363916"/>
          </a:xfrm>
        </p:grpSpPr>
        <p:sp>
          <p:nvSpPr>
            <p:cNvPr id="35" name="Freeform: Shape 34">
              <a:extLst>
                <a:ext uri="{FF2B5EF4-FFF2-40B4-BE49-F238E27FC236}">
                  <a16:creationId xmlns:a16="http://schemas.microsoft.com/office/drawing/2014/main" id="{79FAC916-D9BB-4794-81B4-7C47C67E850D}"/>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6" name="Freeform: Shape 35">
              <a:extLst>
                <a:ext uri="{FF2B5EF4-FFF2-40B4-BE49-F238E27FC236}">
                  <a16:creationId xmlns:a16="http://schemas.microsoft.com/office/drawing/2014/main" id="{B5CA2231-7A65-4D16-8400-A210CC41DB73}"/>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sp>
          <p:nvSpPr>
            <p:cNvPr id="37" name="Oval 36">
              <a:extLst>
                <a:ext uri="{FF2B5EF4-FFF2-40B4-BE49-F238E27FC236}">
                  <a16:creationId xmlns:a16="http://schemas.microsoft.com/office/drawing/2014/main" id="{4B089C8C-B82B-4704-88E2-E857A5E21529}"/>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434B90C8-5B4D-456E-AD99-80EF748FDD72}"/>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Tree>
    <p:extLst>
      <p:ext uri="{BB962C8B-B14F-4D97-AF65-F5344CB8AC3E}">
        <p14:creationId xmlns:p14="http://schemas.microsoft.com/office/powerpoint/2010/main" val="341236291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2" name="Oval 21">
            <a:extLst>
              <a:ext uri="{FF2B5EF4-FFF2-40B4-BE49-F238E27FC236}">
                <a16:creationId xmlns:a16="http://schemas.microsoft.com/office/drawing/2014/main" id="{94729CA3-91C4-4A89-9448-A2F0E409177A}"/>
              </a:ext>
            </a:extLst>
          </p:cNvPr>
          <p:cNvSpPr>
            <a:spLocks noChangeAspect="1"/>
          </p:cNvSpPr>
          <p:nvPr/>
        </p:nvSpPr>
        <p:spPr>
          <a:xfrm>
            <a:off x="11069864" y="33337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3" name="Group 12">
            <a:extLst>
              <a:ext uri="{FF2B5EF4-FFF2-40B4-BE49-F238E27FC236}">
                <a16:creationId xmlns:a16="http://schemas.microsoft.com/office/drawing/2014/main" id="{168347B7-45FA-4A01-924D-DC385B720B3E}"/>
              </a:ext>
            </a:extLst>
          </p:cNvPr>
          <p:cNvGrpSpPr/>
          <p:nvPr/>
        </p:nvGrpSpPr>
        <p:grpSpPr>
          <a:xfrm>
            <a:off x="331786" y="5528198"/>
            <a:ext cx="631474" cy="667800"/>
            <a:chOff x="2994153" y="1378666"/>
            <a:chExt cx="631474" cy="667800"/>
          </a:xfrm>
        </p:grpSpPr>
        <p:sp>
          <p:nvSpPr>
            <p:cNvPr id="20" name="Freeform: Shape 19">
              <a:extLst>
                <a:ext uri="{FF2B5EF4-FFF2-40B4-BE49-F238E27FC236}">
                  <a16:creationId xmlns:a16="http://schemas.microsoft.com/office/drawing/2014/main" id="{31167DA1-25D1-4E60-A62E-42B6F56A96EC}"/>
                </a:ext>
              </a:extLst>
            </p:cNvPr>
            <p:cNvSpPr>
              <a:spLocks noChangeAspect="1"/>
            </p:cNvSpPr>
            <p:nvPr/>
          </p:nvSpPr>
          <p:spPr>
            <a:xfrm rot="2700000">
              <a:off x="3039890" y="1332929"/>
              <a:ext cx="540000"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Oval 20">
              <a:extLst>
                <a:ext uri="{FF2B5EF4-FFF2-40B4-BE49-F238E27FC236}">
                  <a16:creationId xmlns:a16="http://schemas.microsoft.com/office/drawing/2014/main" id="{6B7B7215-A661-477E-91D0-CDBE5564D2B9}"/>
                </a:ext>
              </a:extLst>
            </p:cNvPr>
            <p:cNvSpPr/>
            <p:nvPr/>
          </p:nvSpPr>
          <p:spPr>
            <a:xfrm rot="8100000">
              <a:off x="3047090" y="1506466"/>
              <a:ext cx="270000" cy="54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8978E540-142B-4A82-9C3F-E61BC190AEED}"/>
              </a:ext>
            </a:extLst>
          </p:cNvPr>
          <p:cNvSpPr>
            <a:spLocks noGrp="1"/>
          </p:cNvSpPr>
          <p:nvPr>
            <p:ph type="title"/>
          </p:nvPr>
        </p:nvSpPr>
        <p:spPr>
          <a:xfrm>
            <a:off x="550863" y="549275"/>
            <a:ext cx="11090274" cy="1332000"/>
          </a:xfrm>
        </p:spPr>
        <p:txBody>
          <a:bodyPr>
            <a:noAutofit/>
          </a:bodyPr>
          <a:lstStyle>
            <a:lvl1pPr>
              <a:lnSpc>
                <a:spcPct val="100000"/>
              </a:lnSpc>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2C6BF36-D4F5-4363-B440-BDAE50BBD4B6}"/>
              </a:ext>
            </a:extLst>
          </p:cNvPr>
          <p:cNvSpPr>
            <a:spLocks noGrp="1"/>
          </p:cNvSpPr>
          <p:nvPr>
            <p:ph sz="half" idx="1"/>
          </p:nvPr>
        </p:nvSpPr>
        <p:spPr>
          <a:xfrm>
            <a:off x="550862" y="2097175"/>
            <a:ext cx="5435600" cy="399565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F8362910-87AA-4E67-992D-8D4822FD89FE}"/>
              </a:ext>
            </a:extLst>
          </p:cNvPr>
          <p:cNvSpPr>
            <a:spLocks noGrp="1"/>
          </p:cNvSpPr>
          <p:nvPr>
            <p:ph sz="half" idx="2"/>
          </p:nvPr>
        </p:nvSpPr>
        <p:spPr>
          <a:xfrm>
            <a:off x="6205538" y="2097175"/>
            <a:ext cx="5435600" cy="399565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BB99A8AF-0998-4613-B1D8-C14ECBFFDF67}"/>
              </a:ext>
            </a:extLst>
          </p:cNvPr>
          <p:cNvSpPr>
            <a:spLocks noGrp="1"/>
          </p:cNvSpPr>
          <p:nvPr>
            <p:ph type="dt" sz="half" idx="10"/>
          </p:nvPr>
        </p:nvSpPr>
        <p:spPr/>
        <p:txBody>
          <a:bodyPr>
            <a:noAutofit/>
          </a:bodyPr>
          <a:lstStyle/>
          <a:p>
            <a:r>
              <a:rPr lang="en-US"/>
              <a:t>Tuesday, February 2, 20XX</a:t>
            </a:r>
          </a:p>
        </p:txBody>
      </p:sp>
      <p:sp>
        <p:nvSpPr>
          <p:cNvPr id="6" name="Footer Placeholder 5">
            <a:extLst>
              <a:ext uri="{FF2B5EF4-FFF2-40B4-BE49-F238E27FC236}">
                <a16:creationId xmlns:a16="http://schemas.microsoft.com/office/drawing/2014/main" id="{66E44EAA-B8A9-4428-A9DF-1174DA940990}"/>
              </a:ext>
            </a:extLst>
          </p:cNvPr>
          <p:cNvSpPr>
            <a:spLocks noGrp="1"/>
          </p:cNvSpPr>
          <p:nvPr>
            <p:ph type="ftr" sz="quarter" idx="11"/>
          </p:nvPr>
        </p:nvSpPr>
        <p:spPr/>
        <p:txBody>
          <a:bodyPr>
            <a:noAutofit/>
          </a:bodyPr>
          <a:lstStyle/>
          <a:p>
            <a:r>
              <a:rPr lang="en-US"/>
              <a:t>Sample Footer Text</a:t>
            </a:r>
          </a:p>
        </p:txBody>
      </p:sp>
      <p:sp>
        <p:nvSpPr>
          <p:cNvPr id="7" name="Slide Number Placeholder 6">
            <a:extLst>
              <a:ext uri="{FF2B5EF4-FFF2-40B4-BE49-F238E27FC236}">
                <a16:creationId xmlns:a16="http://schemas.microsoft.com/office/drawing/2014/main" id="{19E5C381-C899-4BF9-B584-2D78074D1CB2}"/>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61716504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85833253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778B0BE9-88B0-4883-9BA9-CD594C400EC1}"/>
              </a:ext>
            </a:extLst>
          </p:cNvPr>
          <p:cNvGrpSpPr/>
          <p:nvPr/>
        </p:nvGrpSpPr>
        <p:grpSpPr>
          <a:xfrm>
            <a:off x="4949631" y="5111861"/>
            <a:ext cx="1262947" cy="1335600"/>
            <a:chOff x="2678417" y="2427951"/>
            <a:chExt cx="1262947" cy="1335600"/>
          </a:xfrm>
        </p:grpSpPr>
        <p:sp>
          <p:nvSpPr>
            <p:cNvPr id="11" name="Freeform: Shape 10">
              <a:extLst>
                <a:ext uri="{FF2B5EF4-FFF2-40B4-BE49-F238E27FC236}">
                  <a16:creationId xmlns:a16="http://schemas.microsoft.com/office/drawing/2014/main" id="{C59DCBF3-7AFA-4CD1-A918-BC6DDE674E6C}"/>
                </a:ext>
              </a:extLst>
            </p:cNvPr>
            <p:cNvSpPr>
              <a:spLocks noChangeAspect="1"/>
            </p:cNvSpPr>
            <p:nvPr/>
          </p:nvSpPr>
          <p:spPr>
            <a:xfrm rot="2700000">
              <a:off x="2769891" y="2336477"/>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Oval 11">
              <a:extLst>
                <a:ext uri="{FF2B5EF4-FFF2-40B4-BE49-F238E27FC236}">
                  <a16:creationId xmlns:a16="http://schemas.microsoft.com/office/drawing/2014/main" id="{06964A02-96E1-4654-9187-DDDE7409F75B}"/>
                </a:ext>
              </a:extLst>
            </p:cNvPr>
            <p:cNvSpPr/>
            <p:nvPr/>
          </p:nvSpPr>
          <p:spPr>
            <a:xfrm rot="8100000">
              <a:off x="2784291" y="2683551"/>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BF3FF76C-A012-4CDA-8AE7-E9413955716A}"/>
              </a:ext>
            </a:extLst>
          </p:cNvPr>
          <p:cNvSpPr>
            <a:spLocks noGrp="1"/>
          </p:cNvSpPr>
          <p:nvPr>
            <p:ph type="title"/>
          </p:nvPr>
        </p:nvSpPr>
        <p:spPr>
          <a:xfrm>
            <a:off x="550863" y="549275"/>
            <a:ext cx="11090275" cy="984885"/>
          </a:xfrm>
        </p:spPr>
        <p:txBody>
          <a:bodyPr anchor="t">
            <a:noAutofit/>
          </a:bodyPr>
          <a:lstStyle>
            <a:lvl1pPr>
              <a:lnSpc>
                <a:spcPct val="100000"/>
              </a:lnSpc>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11A4C80-DC38-4641-924F-90D6078CF592}"/>
              </a:ext>
            </a:extLst>
          </p:cNvPr>
          <p:cNvSpPr>
            <a:spLocks noGrp="1"/>
          </p:cNvSpPr>
          <p:nvPr>
            <p:ph idx="1"/>
          </p:nvPr>
        </p:nvSpPr>
        <p:spPr>
          <a:xfrm>
            <a:off x="4295775" y="1750060"/>
            <a:ext cx="7345362" cy="4342765"/>
          </a:xfrm>
        </p:spPr>
        <p:txBody>
          <a:bodyPr>
            <a:noAutofit/>
          </a:bodyPr>
          <a:lstStyle>
            <a:lvl1pPr>
              <a:defRPr sz="1600"/>
            </a:lvl1pPr>
            <a:lvl2pPr>
              <a:defRPr sz="1600"/>
            </a:lvl2pPr>
            <a:lvl3pPr>
              <a:defRPr sz="1600"/>
            </a:lvl3pPr>
            <a:lvl4pPr>
              <a:defRPr sz="16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82C42771-D3A7-4072-85DC-B7C5E530E8AA}"/>
              </a:ext>
            </a:extLst>
          </p:cNvPr>
          <p:cNvSpPr>
            <a:spLocks noGrp="1"/>
          </p:cNvSpPr>
          <p:nvPr>
            <p:ph type="body" sz="half" idx="2"/>
          </p:nvPr>
        </p:nvSpPr>
        <p:spPr>
          <a:xfrm>
            <a:off x="550863" y="1750060"/>
            <a:ext cx="3565525" cy="4342765"/>
          </a:xfrm>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BD47AB1-6EB5-4E2C-B4A7-42DC643E9FF9}"/>
              </a:ext>
            </a:extLst>
          </p:cNvPr>
          <p:cNvSpPr>
            <a:spLocks noGrp="1"/>
          </p:cNvSpPr>
          <p:nvPr>
            <p:ph type="dt" sz="half" idx="10"/>
          </p:nvPr>
        </p:nvSpPr>
        <p:spPr/>
        <p:txBody>
          <a:bodyPr>
            <a:noAutofit/>
          </a:bodyPr>
          <a:lstStyle/>
          <a:p>
            <a:r>
              <a:rPr lang="en-US"/>
              <a:t>Tuesday, February 2, 20XX</a:t>
            </a:r>
          </a:p>
        </p:txBody>
      </p:sp>
      <p:sp>
        <p:nvSpPr>
          <p:cNvPr id="6" name="Footer Placeholder 5">
            <a:extLst>
              <a:ext uri="{FF2B5EF4-FFF2-40B4-BE49-F238E27FC236}">
                <a16:creationId xmlns:a16="http://schemas.microsoft.com/office/drawing/2014/main" id="{5BA9D15F-B6ED-46E1-9840-0B625880EE4B}"/>
              </a:ext>
            </a:extLst>
          </p:cNvPr>
          <p:cNvSpPr>
            <a:spLocks noGrp="1"/>
          </p:cNvSpPr>
          <p:nvPr>
            <p:ph type="ftr" sz="quarter" idx="11"/>
          </p:nvPr>
        </p:nvSpPr>
        <p:spPr/>
        <p:txBody>
          <a:bodyPr>
            <a:noAutofit/>
          </a:bodyPr>
          <a:lstStyle/>
          <a:p>
            <a:r>
              <a:rPr lang="en-US"/>
              <a:t>Sample Footer Text</a:t>
            </a:r>
          </a:p>
        </p:txBody>
      </p:sp>
      <p:sp>
        <p:nvSpPr>
          <p:cNvPr id="7" name="Slide Number Placeholder 6">
            <a:extLst>
              <a:ext uri="{FF2B5EF4-FFF2-40B4-BE49-F238E27FC236}">
                <a16:creationId xmlns:a16="http://schemas.microsoft.com/office/drawing/2014/main" id="{CDAEB023-7A5E-4087-B75E-A38A80EE5D01}"/>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9835628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Agenda">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0923D16-1EC5-4C17-ABA8-B13A1256B36F}"/>
              </a:ext>
            </a:extLst>
          </p:cNvPr>
          <p:cNvSpPr>
            <a:spLocks noGrp="1"/>
          </p:cNvSpPr>
          <p:nvPr>
            <p:ph type="title" hasCustomPrompt="1"/>
          </p:nvPr>
        </p:nvSpPr>
        <p:spPr>
          <a:xfrm>
            <a:off x="550864" y="549275"/>
            <a:ext cx="3565524" cy="1997855"/>
          </a:xfrm>
        </p:spPr>
        <p:txBody>
          <a:bodyPr wrap="square" anchor="b" anchorCtr="0">
            <a:noAutofit/>
          </a:bodyPr>
          <a:lstStyle>
            <a:lvl1pPr>
              <a:defRPr/>
            </a:lvl1pPr>
          </a:lstStyle>
          <a:p>
            <a:r>
              <a:rPr lang="en-US" dirty="0"/>
              <a:t>Click to add title</a:t>
            </a:r>
          </a:p>
        </p:txBody>
      </p:sp>
      <p:sp>
        <p:nvSpPr>
          <p:cNvPr id="7" name="Content Placeholder 2">
            <a:extLst>
              <a:ext uri="{FF2B5EF4-FFF2-40B4-BE49-F238E27FC236}">
                <a16:creationId xmlns:a16="http://schemas.microsoft.com/office/drawing/2014/main" id="{50294D8B-CF64-4C26-8C78-57A375E7D33B}"/>
              </a:ext>
            </a:extLst>
          </p:cNvPr>
          <p:cNvSpPr>
            <a:spLocks noGrp="1"/>
          </p:cNvSpPr>
          <p:nvPr>
            <p:ph idx="1" hasCustomPrompt="1"/>
          </p:nvPr>
        </p:nvSpPr>
        <p:spPr>
          <a:xfrm>
            <a:off x="550863" y="2677306"/>
            <a:ext cx="3565525" cy="3415519"/>
          </a:xfrm>
        </p:spPr>
        <p:txBody>
          <a:bodyPr anchor="t" anchorCtr="0">
            <a:noAutofit/>
          </a:bodyPr>
          <a:lstStyle>
            <a:lvl1pPr>
              <a:buNone/>
              <a:defRPr/>
            </a:lvl1pPr>
          </a:lstStyle>
          <a:p>
            <a:pPr>
              <a:lnSpc>
                <a:spcPct val="120000"/>
              </a:lnSpc>
            </a:pPr>
            <a:r>
              <a:rPr lang="en-US" sz="1600" dirty="0"/>
              <a:t>Click to add text</a:t>
            </a:r>
          </a:p>
        </p:txBody>
      </p:sp>
      <p:sp>
        <p:nvSpPr>
          <p:cNvPr id="17" name="Picture Placeholder 16">
            <a:extLst>
              <a:ext uri="{FF2B5EF4-FFF2-40B4-BE49-F238E27FC236}">
                <a16:creationId xmlns:a16="http://schemas.microsoft.com/office/drawing/2014/main" id="{67BCF456-426F-435B-8DF0-A32A44F5A889}"/>
              </a:ext>
            </a:extLst>
          </p:cNvPr>
          <p:cNvSpPr>
            <a:spLocks noGrp="1"/>
          </p:cNvSpPr>
          <p:nvPr>
            <p:ph type="pic" sz="quarter" idx="13"/>
          </p:nvPr>
        </p:nvSpPr>
        <p:spPr>
          <a:xfrm>
            <a:off x="5208928" y="1596771"/>
            <a:ext cx="3448558" cy="3448558"/>
          </a:xfrm>
          <a:custGeom>
            <a:avLst/>
            <a:gdLst>
              <a:gd name="connsiteX0" fmla="*/ 1724279 w 3448558"/>
              <a:gd name="connsiteY0" fmla="*/ 0 h 3448558"/>
              <a:gd name="connsiteX1" fmla="*/ 3448558 w 3448558"/>
              <a:gd name="connsiteY1" fmla="*/ 1724279 h 3448558"/>
              <a:gd name="connsiteX2" fmla="*/ 1724279 w 3448558"/>
              <a:gd name="connsiteY2" fmla="*/ 3448558 h 3448558"/>
              <a:gd name="connsiteX3" fmla="*/ 0 w 3448558"/>
              <a:gd name="connsiteY3" fmla="*/ 1724279 h 3448558"/>
              <a:gd name="connsiteX4" fmla="*/ 1724279 w 3448558"/>
              <a:gd name="connsiteY4" fmla="*/ 0 h 34485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8558" h="3448558">
                <a:moveTo>
                  <a:pt x="1724279" y="0"/>
                </a:moveTo>
                <a:cubicBezTo>
                  <a:pt x="2676572" y="0"/>
                  <a:pt x="3448558" y="771986"/>
                  <a:pt x="3448558" y="1724279"/>
                </a:cubicBezTo>
                <a:cubicBezTo>
                  <a:pt x="3448558" y="2676572"/>
                  <a:pt x="2676572" y="3448558"/>
                  <a:pt x="1724279" y="3448558"/>
                </a:cubicBezTo>
                <a:cubicBezTo>
                  <a:pt x="771986" y="3448558"/>
                  <a:pt x="0" y="2676572"/>
                  <a:pt x="0" y="1724279"/>
                </a:cubicBezTo>
                <a:cubicBezTo>
                  <a:pt x="0" y="771986"/>
                  <a:pt x="771986" y="0"/>
                  <a:pt x="1724279" y="0"/>
                </a:cubicBezTo>
                <a:close/>
              </a:path>
            </a:pathLst>
          </a:custGeom>
          <a:solidFill>
            <a:schemeClr val="accent5"/>
          </a:solidFill>
        </p:spPr>
        <p:txBody>
          <a:bodyPr wrap="square">
            <a:noAutofit/>
          </a:bodyPr>
          <a:lstStyle/>
          <a:p>
            <a:r>
              <a:rPr lang="en-US"/>
              <a:t>Click icon to add picture</a:t>
            </a:r>
          </a:p>
        </p:txBody>
      </p:sp>
      <p:sp>
        <p:nvSpPr>
          <p:cNvPr id="22" name="Picture Placeholder 21">
            <a:extLst>
              <a:ext uri="{FF2B5EF4-FFF2-40B4-BE49-F238E27FC236}">
                <a16:creationId xmlns:a16="http://schemas.microsoft.com/office/drawing/2014/main" id="{4813A609-7079-46D5-9C1D-52004ABDAC9D}"/>
              </a:ext>
            </a:extLst>
          </p:cNvPr>
          <p:cNvSpPr>
            <a:spLocks noGrp="1"/>
          </p:cNvSpPr>
          <p:nvPr>
            <p:ph type="pic" sz="quarter" idx="14"/>
          </p:nvPr>
        </p:nvSpPr>
        <p:spPr>
          <a:xfrm>
            <a:off x="8918575" y="596392"/>
            <a:ext cx="2263776" cy="2263776"/>
          </a:xfrm>
          <a:custGeom>
            <a:avLst/>
            <a:gdLst>
              <a:gd name="connsiteX0" fmla="*/ 1131888 w 2263776"/>
              <a:gd name="connsiteY0" fmla="*/ 0 h 2263776"/>
              <a:gd name="connsiteX1" fmla="*/ 2263776 w 2263776"/>
              <a:gd name="connsiteY1" fmla="*/ 1131888 h 2263776"/>
              <a:gd name="connsiteX2" fmla="*/ 1131888 w 2263776"/>
              <a:gd name="connsiteY2" fmla="*/ 2263776 h 2263776"/>
              <a:gd name="connsiteX3" fmla="*/ 0 w 2263776"/>
              <a:gd name="connsiteY3" fmla="*/ 1131888 h 2263776"/>
              <a:gd name="connsiteX4" fmla="*/ 1131888 w 2263776"/>
              <a:gd name="connsiteY4" fmla="*/ 0 h 2263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3776" h="2263776">
                <a:moveTo>
                  <a:pt x="1131888" y="0"/>
                </a:moveTo>
                <a:cubicBezTo>
                  <a:pt x="1757012" y="0"/>
                  <a:pt x="2263776" y="506764"/>
                  <a:pt x="2263776" y="1131888"/>
                </a:cubicBezTo>
                <a:cubicBezTo>
                  <a:pt x="2263776" y="1757012"/>
                  <a:pt x="1757012" y="2263776"/>
                  <a:pt x="1131888" y="2263776"/>
                </a:cubicBezTo>
                <a:cubicBezTo>
                  <a:pt x="506764" y="2263776"/>
                  <a:pt x="0" y="1757012"/>
                  <a:pt x="0" y="1131888"/>
                </a:cubicBezTo>
                <a:cubicBezTo>
                  <a:pt x="0" y="506764"/>
                  <a:pt x="506764" y="0"/>
                  <a:pt x="1131888" y="0"/>
                </a:cubicBezTo>
                <a:close/>
              </a:path>
            </a:pathLst>
          </a:custGeom>
          <a:solidFill>
            <a:schemeClr val="accent5"/>
          </a:solidFill>
        </p:spPr>
        <p:txBody>
          <a:bodyPr wrap="square">
            <a:noAutofit/>
          </a:bodyPr>
          <a:lstStyle/>
          <a:p>
            <a:r>
              <a:rPr lang="en-US"/>
              <a:t>Click icon to add picture</a:t>
            </a:r>
          </a:p>
        </p:txBody>
      </p:sp>
      <p:sp>
        <p:nvSpPr>
          <p:cNvPr id="25" name="Picture Placeholder 24">
            <a:extLst>
              <a:ext uri="{FF2B5EF4-FFF2-40B4-BE49-F238E27FC236}">
                <a16:creationId xmlns:a16="http://schemas.microsoft.com/office/drawing/2014/main" id="{A14F21DF-D5E0-4C6C-BA2C-D69D65DBB18E}"/>
              </a:ext>
            </a:extLst>
          </p:cNvPr>
          <p:cNvSpPr>
            <a:spLocks noGrp="1"/>
          </p:cNvSpPr>
          <p:nvPr>
            <p:ph type="pic" sz="quarter" idx="15"/>
          </p:nvPr>
        </p:nvSpPr>
        <p:spPr>
          <a:xfrm>
            <a:off x="9091612" y="3324733"/>
            <a:ext cx="2936876" cy="2936876"/>
          </a:xfrm>
          <a:custGeom>
            <a:avLst/>
            <a:gdLst>
              <a:gd name="connsiteX0" fmla="*/ 1468438 w 2936876"/>
              <a:gd name="connsiteY0" fmla="*/ 0 h 2936876"/>
              <a:gd name="connsiteX1" fmla="*/ 2936876 w 2936876"/>
              <a:gd name="connsiteY1" fmla="*/ 1468438 h 2936876"/>
              <a:gd name="connsiteX2" fmla="*/ 1468438 w 2936876"/>
              <a:gd name="connsiteY2" fmla="*/ 2936876 h 2936876"/>
              <a:gd name="connsiteX3" fmla="*/ 0 w 2936876"/>
              <a:gd name="connsiteY3" fmla="*/ 1468438 h 2936876"/>
              <a:gd name="connsiteX4" fmla="*/ 1468438 w 2936876"/>
              <a:gd name="connsiteY4" fmla="*/ 0 h 29368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6876" h="2936876">
                <a:moveTo>
                  <a:pt x="1468438" y="0"/>
                </a:moveTo>
                <a:cubicBezTo>
                  <a:pt x="2279434" y="0"/>
                  <a:pt x="2936876" y="657442"/>
                  <a:pt x="2936876" y="1468438"/>
                </a:cubicBezTo>
                <a:cubicBezTo>
                  <a:pt x="2936876" y="2279434"/>
                  <a:pt x="2279434" y="2936876"/>
                  <a:pt x="1468438" y="2936876"/>
                </a:cubicBezTo>
                <a:cubicBezTo>
                  <a:pt x="657442" y="2936876"/>
                  <a:pt x="0" y="2279434"/>
                  <a:pt x="0" y="1468438"/>
                </a:cubicBezTo>
                <a:cubicBezTo>
                  <a:pt x="0" y="657442"/>
                  <a:pt x="657442" y="0"/>
                  <a:pt x="1468438" y="0"/>
                </a:cubicBezTo>
                <a:close/>
              </a:path>
            </a:pathLst>
          </a:custGeom>
          <a:solidFill>
            <a:schemeClr val="accent5"/>
          </a:solidFill>
        </p:spPr>
        <p:txBody>
          <a:bodyPr wrap="square">
            <a:noAutofit/>
          </a:bodyPr>
          <a:lstStyle/>
          <a:p>
            <a:r>
              <a:rPr lang="en-US"/>
              <a:t>Click icon to add picture</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6" name="Oval 5">
            <a:extLst>
              <a:ext uri="{FF2B5EF4-FFF2-40B4-BE49-F238E27FC236}">
                <a16:creationId xmlns:a16="http://schemas.microsoft.com/office/drawing/2014/main" id="{92FF63B4-C261-4597-9EE0-811D250B9D21}"/>
              </a:ext>
              <a:ext uri="{C183D7F6-B498-43B3-948B-1728B52AA6E4}">
                <adec:decorative xmlns:adec="http://schemas.microsoft.com/office/drawing/2017/decorative" val="1"/>
              </a:ext>
            </a:extLst>
          </p:cNvPr>
          <p:cNvSpPr>
            <a:spLocks noChangeAspect="1"/>
          </p:cNvSpPr>
          <p:nvPr userDrawn="1"/>
        </p:nvSpPr>
        <p:spPr>
          <a:xfrm>
            <a:off x="6548755" y="850167"/>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0" name="Group 9">
            <a:extLst>
              <a:ext uri="{FF2B5EF4-FFF2-40B4-BE49-F238E27FC236}">
                <a16:creationId xmlns:a16="http://schemas.microsoft.com/office/drawing/2014/main" id="{F92CF088-7F97-4A11-8A81-0EF641F6986F}"/>
              </a:ext>
              <a:ext uri="{C183D7F6-B498-43B3-948B-1728B52AA6E4}">
                <adec:decorative xmlns:adec="http://schemas.microsoft.com/office/drawing/2017/decorative" val="1"/>
              </a:ext>
            </a:extLst>
          </p:cNvPr>
          <p:cNvGrpSpPr/>
          <p:nvPr userDrawn="1"/>
        </p:nvGrpSpPr>
        <p:grpSpPr>
          <a:xfrm>
            <a:off x="5602297" y="5691007"/>
            <a:ext cx="667802" cy="631474"/>
            <a:chOff x="3409557" y="4940429"/>
            <a:chExt cx="667802" cy="631474"/>
          </a:xfrm>
        </p:grpSpPr>
        <p:sp>
          <p:nvSpPr>
            <p:cNvPr id="11" name="Freeform: Shape 10">
              <a:extLst>
                <a:ext uri="{FF2B5EF4-FFF2-40B4-BE49-F238E27FC236}">
                  <a16:creationId xmlns:a16="http://schemas.microsoft.com/office/drawing/2014/main" id="{165B23B7-CE74-4974-ABD8-BFA31D583416}"/>
                </a:ext>
              </a:extLst>
            </p:cNvPr>
            <p:cNvSpPr>
              <a:spLocks noChangeAspect="1"/>
            </p:cNvSpPr>
            <p:nvPr/>
          </p:nvSpPr>
          <p:spPr>
            <a:xfrm rot="8100000">
              <a:off x="3537358" y="4940429"/>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Oval 11">
              <a:extLst>
                <a:ext uri="{FF2B5EF4-FFF2-40B4-BE49-F238E27FC236}">
                  <a16:creationId xmlns:a16="http://schemas.microsoft.com/office/drawing/2014/main" id="{FF99BB1F-6C9D-4972-9EF4-98ACD7BE71E5}"/>
                </a:ext>
              </a:extLst>
            </p:cNvPr>
            <p:cNvSpPr/>
            <p:nvPr/>
          </p:nvSpPr>
          <p:spPr>
            <a:xfrm rot="13500000">
              <a:off x="3544558" y="4858365"/>
              <a:ext cx="270000" cy="540001"/>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Tree>
    <p:extLst>
      <p:ext uri="{BB962C8B-B14F-4D97-AF65-F5344CB8AC3E}">
        <p14:creationId xmlns:p14="http://schemas.microsoft.com/office/powerpoint/2010/main" val="42841202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Introduction">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A458B3A1-C77D-4AFC-B2C8-79520B53C452}"/>
              </a:ext>
            </a:extLst>
          </p:cNvPr>
          <p:cNvSpPr>
            <a:spLocks noGrp="1"/>
          </p:cNvSpPr>
          <p:nvPr>
            <p:ph type="title"/>
          </p:nvPr>
        </p:nvSpPr>
        <p:spPr>
          <a:xfrm>
            <a:off x="550863" y="4507200"/>
            <a:ext cx="4500562" cy="1562959"/>
          </a:xfrm>
        </p:spPr>
        <p:txBody>
          <a:bodyPr wrap="square" anchor="t" anchorCtr="0">
            <a:noAutofit/>
          </a:bodyPr>
          <a:lstStyle/>
          <a:p>
            <a:r>
              <a:rPr lang="en-US"/>
              <a:t>Click to edit Master title style</a:t>
            </a:r>
            <a:endParaRPr lang="en-US" dirty="0"/>
          </a:p>
        </p:txBody>
      </p:sp>
      <p:sp>
        <p:nvSpPr>
          <p:cNvPr id="12" name="Picture Placeholder 11">
            <a:extLst>
              <a:ext uri="{FF2B5EF4-FFF2-40B4-BE49-F238E27FC236}">
                <a16:creationId xmlns:a16="http://schemas.microsoft.com/office/drawing/2014/main" id="{F551DA26-B267-4F28-B4D0-65B3EF6E1112}"/>
              </a:ext>
            </a:extLst>
          </p:cNvPr>
          <p:cNvSpPr>
            <a:spLocks noGrp="1"/>
          </p:cNvSpPr>
          <p:nvPr>
            <p:ph type="pic" sz="quarter" idx="13"/>
          </p:nvPr>
        </p:nvSpPr>
        <p:spPr>
          <a:xfrm>
            <a:off x="0" y="0"/>
            <a:ext cx="3054096" cy="3776472"/>
          </a:xfrm>
          <a:solidFill>
            <a:schemeClr val="accent5"/>
          </a:solidFill>
        </p:spPr>
        <p:txBody>
          <a:bodyPr>
            <a:noAutofit/>
          </a:bodyPr>
          <a:lstStyle/>
          <a:p>
            <a:r>
              <a:rPr lang="en-US"/>
              <a:t>Click icon to add picture</a:t>
            </a:r>
          </a:p>
        </p:txBody>
      </p:sp>
      <p:sp>
        <p:nvSpPr>
          <p:cNvPr id="18" name="Picture Placeholder 11">
            <a:extLst>
              <a:ext uri="{FF2B5EF4-FFF2-40B4-BE49-F238E27FC236}">
                <a16:creationId xmlns:a16="http://schemas.microsoft.com/office/drawing/2014/main" id="{95544A62-DA23-4840-99DE-09AFC8F4DC48}"/>
              </a:ext>
            </a:extLst>
          </p:cNvPr>
          <p:cNvSpPr>
            <a:spLocks noGrp="1"/>
          </p:cNvSpPr>
          <p:nvPr>
            <p:ph type="pic" sz="quarter" idx="14"/>
          </p:nvPr>
        </p:nvSpPr>
        <p:spPr>
          <a:xfrm>
            <a:off x="3054096" y="0"/>
            <a:ext cx="3054096" cy="3776472"/>
          </a:xfrm>
          <a:solidFill>
            <a:schemeClr val="accent5"/>
          </a:solidFill>
        </p:spPr>
        <p:txBody>
          <a:bodyPr>
            <a:noAutofit/>
          </a:bodyPr>
          <a:lstStyle/>
          <a:p>
            <a:r>
              <a:rPr lang="en-US"/>
              <a:t>Click icon to add picture</a:t>
            </a:r>
          </a:p>
        </p:txBody>
      </p:sp>
      <p:sp>
        <p:nvSpPr>
          <p:cNvPr id="19" name="Picture Placeholder 11">
            <a:extLst>
              <a:ext uri="{FF2B5EF4-FFF2-40B4-BE49-F238E27FC236}">
                <a16:creationId xmlns:a16="http://schemas.microsoft.com/office/drawing/2014/main" id="{0C91AF30-C5BB-4601-BDEB-E60C93A16933}"/>
              </a:ext>
            </a:extLst>
          </p:cNvPr>
          <p:cNvSpPr>
            <a:spLocks noGrp="1"/>
          </p:cNvSpPr>
          <p:nvPr>
            <p:ph type="pic" sz="quarter" idx="15"/>
          </p:nvPr>
        </p:nvSpPr>
        <p:spPr>
          <a:xfrm>
            <a:off x="6083808" y="0"/>
            <a:ext cx="3054096" cy="3776472"/>
          </a:xfrm>
          <a:solidFill>
            <a:schemeClr val="accent5"/>
          </a:solidFill>
        </p:spPr>
        <p:txBody>
          <a:bodyPr>
            <a:noAutofit/>
          </a:bodyPr>
          <a:lstStyle/>
          <a:p>
            <a:r>
              <a:rPr lang="en-US"/>
              <a:t>Click icon to add picture</a:t>
            </a:r>
          </a:p>
        </p:txBody>
      </p:sp>
      <p:sp>
        <p:nvSpPr>
          <p:cNvPr id="20" name="Picture Placeholder 11">
            <a:extLst>
              <a:ext uri="{FF2B5EF4-FFF2-40B4-BE49-F238E27FC236}">
                <a16:creationId xmlns:a16="http://schemas.microsoft.com/office/drawing/2014/main" id="{5B625AA5-EA5B-4115-A461-DA2C7087D83E}"/>
              </a:ext>
            </a:extLst>
          </p:cNvPr>
          <p:cNvSpPr>
            <a:spLocks noGrp="1"/>
          </p:cNvSpPr>
          <p:nvPr>
            <p:ph type="pic" sz="quarter" idx="16"/>
          </p:nvPr>
        </p:nvSpPr>
        <p:spPr>
          <a:xfrm>
            <a:off x="9137904" y="0"/>
            <a:ext cx="3054096" cy="3776472"/>
          </a:xfrm>
          <a:solidFill>
            <a:schemeClr val="accent5"/>
          </a:solidFill>
        </p:spPr>
        <p:txBody>
          <a:bodyPr>
            <a:noAutofit/>
          </a:bodyPr>
          <a:lstStyle/>
          <a:p>
            <a:r>
              <a:rPr lang="en-US"/>
              <a:t>Click icon to add picture</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11" name="Content Placeholder 6">
            <a:extLst>
              <a:ext uri="{FF2B5EF4-FFF2-40B4-BE49-F238E27FC236}">
                <a16:creationId xmlns:a16="http://schemas.microsoft.com/office/drawing/2014/main" id="{1B1AE41C-3196-4E6F-A3A8-313A92677FF3}"/>
              </a:ext>
            </a:extLst>
          </p:cNvPr>
          <p:cNvSpPr>
            <a:spLocks noGrp="1"/>
          </p:cNvSpPr>
          <p:nvPr>
            <p:ph sz="quarter" idx="15"/>
          </p:nvPr>
        </p:nvSpPr>
        <p:spPr>
          <a:xfrm>
            <a:off x="5262411" y="4508500"/>
            <a:ext cx="6221412" cy="1563688"/>
          </a:xfrm>
        </p:spPr>
        <p:txBody>
          <a:bodyPr>
            <a:noAutofit/>
          </a:bodyPr>
          <a:lstStyle>
            <a:lvl1pPr marL="228600" indent="-228600">
              <a:lnSpc>
                <a:spcPct val="100000"/>
              </a:lnSpc>
              <a:buFont typeface="Arial" panose="020B0604020202020204" pitchFamily="34" charset="0"/>
              <a:buChar char="•"/>
              <a:defRPr sz="2000"/>
            </a:lvl1pPr>
            <a:lvl2pPr>
              <a:buNone/>
              <a:defRPr sz="1900"/>
            </a:lvl2pPr>
            <a:lvl3pPr>
              <a:buNone/>
              <a:defRPr sz="1900"/>
            </a:lvl3pPr>
            <a:lvl4pPr>
              <a:buNone/>
              <a:defRPr sz="1900"/>
            </a:lvl4pPr>
            <a:lvl5pPr>
              <a:buNone/>
              <a:defRPr sz="1900"/>
            </a:lvl5pPr>
          </a:lstStyle>
          <a:p>
            <a:pPr lvl="0"/>
            <a:r>
              <a:rPr lang="en-US"/>
              <a:t>Click to edit Master text styles</a:t>
            </a:r>
          </a:p>
        </p:txBody>
      </p:sp>
    </p:spTree>
    <p:extLst>
      <p:ext uri="{BB962C8B-B14F-4D97-AF65-F5344CB8AC3E}">
        <p14:creationId xmlns:p14="http://schemas.microsoft.com/office/powerpoint/2010/main" val="25702607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Section break">
    <p:bg>
      <p:bgRef idx="1001">
        <a:schemeClr val="bg1"/>
      </p:bgRef>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F75B2FBE-0C5C-48AA-8D7F-9D5B7373CC9A}"/>
              </a:ext>
            </a:extLst>
          </p:cNvPr>
          <p:cNvSpPr>
            <a:spLocks noGrp="1"/>
          </p:cNvSpPr>
          <p:nvPr>
            <p:ph type="pic" sz="quarter" idx="13"/>
          </p:nvPr>
        </p:nvSpPr>
        <p:spPr>
          <a:xfrm>
            <a:off x="0" y="0"/>
            <a:ext cx="12192000" cy="6858000"/>
          </a:xfrm>
          <a:solidFill>
            <a:schemeClr val="accent5"/>
          </a:solidFill>
        </p:spPr>
        <p:txBody>
          <a:bodyPr/>
          <a:lstStyle/>
          <a:p>
            <a:r>
              <a:rPr lang="en-US"/>
              <a:t>Click icon to add picture</a:t>
            </a:r>
          </a:p>
        </p:txBody>
      </p:sp>
      <p:sp>
        <p:nvSpPr>
          <p:cNvPr id="4" name="Date Placeholder 3">
            <a:extLst>
              <a:ext uri="{FF2B5EF4-FFF2-40B4-BE49-F238E27FC236}">
                <a16:creationId xmlns:a16="http://schemas.microsoft.com/office/drawing/2014/main" id="{56403DDF-462A-45CE-931B-010AB4F73C3F}"/>
              </a:ext>
            </a:extLst>
          </p:cNvPr>
          <p:cNvSpPr>
            <a:spLocks noGrp="1"/>
          </p:cNvSpPr>
          <p:nvPr>
            <p:ph type="dt" sz="half" idx="10"/>
          </p:nvPr>
        </p:nvSpPr>
        <p:spPr/>
        <p:txBody>
          <a:bodyPr/>
          <a:lstStyle/>
          <a:p>
            <a:r>
              <a:rPr lang="en-US"/>
              <a:t>Tuesday, February 2, 20XX</a:t>
            </a:r>
          </a:p>
        </p:txBody>
      </p:sp>
      <p:sp>
        <p:nvSpPr>
          <p:cNvPr id="5" name="Footer Placeholder 4">
            <a:extLst>
              <a:ext uri="{FF2B5EF4-FFF2-40B4-BE49-F238E27FC236}">
                <a16:creationId xmlns:a16="http://schemas.microsoft.com/office/drawing/2014/main" id="{39E10702-2ACF-4768-9E91-8CB87B89594D}"/>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E8DFA722-391E-4FCF-8E15-0D7E2EC02B63}"/>
              </a:ext>
            </a:extLst>
          </p:cNvPr>
          <p:cNvSpPr>
            <a:spLocks noGrp="1"/>
          </p:cNvSpPr>
          <p:nvPr>
            <p:ph type="sldNum" sz="quarter" idx="12"/>
          </p:nvPr>
        </p:nvSpPr>
        <p:spPr/>
        <p:txBody>
          <a:bodyPr/>
          <a:lstStyle/>
          <a:p>
            <a:fld id="{DBA1B0FB-D917-4C8C-928F-313BD683BF39}" type="slidenum">
              <a:rPr lang="en-US" smtClean="0"/>
              <a:t>‹#›</a:t>
            </a:fld>
            <a:endParaRPr lang="en-US"/>
          </a:p>
        </p:txBody>
      </p:sp>
      <p:sp>
        <p:nvSpPr>
          <p:cNvPr id="13" name="Rectangle 12">
            <a:extLst>
              <a:ext uri="{FF2B5EF4-FFF2-40B4-BE49-F238E27FC236}">
                <a16:creationId xmlns:a16="http://schemas.microsoft.com/office/drawing/2014/main" id="{80517979-166D-4AAA-ABBC-0C3E5C2ECF37}"/>
              </a:ext>
              <a:ext uri="{C183D7F6-B498-43B3-948B-1728B52AA6E4}">
                <adec:decorative xmlns:adec="http://schemas.microsoft.com/office/drawing/2017/decorative" val="1"/>
              </a:ext>
            </a:extLst>
          </p:cNvPr>
          <p:cNvSpPr/>
          <p:nvPr userDrawn="1"/>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E111559-B769-4E2A-A891-97B3C4AA6BAC}"/>
              </a:ext>
            </a:extLst>
          </p:cNvPr>
          <p:cNvSpPr/>
          <p:nvPr userDrawn="1"/>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
            <a:extLst>
              <a:ext uri="{FF2B5EF4-FFF2-40B4-BE49-F238E27FC236}">
                <a16:creationId xmlns:a16="http://schemas.microsoft.com/office/drawing/2014/main" id="{754E1219-253E-4FEF-A576-83857F44BA01}"/>
              </a:ext>
            </a:extLst>
          </p:cNvPr>
          <p:cNvSpPr>
            <a:spLocks noGrp="1"/>
          </p:cNvSpPr>
          <p:nvPr>
            <p:ph type="ctrTitle"/>
          </p:nvPr>
        </p:nvSpPr>
        <p:spPr>
          <a:xfrm>
            <a:off x="550863" y="549275"/>
            <a:ext cx="5437187" cy="2986234"/>
          </a:xfrm>
        </p:spPr>
        <p:txBody>
          <a:bodyPr anchor="b" anchorCtr="0">
            <a:noAutofit/>
          </a:bodyPr>
          <a:lstStyle>
            <a:lvl1pPr>
              <a:defRPr sz="6400"/>
            </a:lvl1pPr>
          </a:lstStyle>
          <a:p>
            <a:r>
              <a:rPr lang="en-US"/>
              <a:t>Click to edit Master title style</a:t>
            </a:r>
            <a:endParaRPr lang="en-US" dirty="0"/>
          </a:p>
        </p:txBody>
      </p:sp>
      <p:sp>
        <p:nvSpPr>
          <p:cNvPr id="16" name="Subtitle 2">
            <a:extLst>
              <a:ext uri="{FF2B5EF4-FFF2-40B4-BE49-F238E27FC236}">
                <a16:creationId xmlns:a16="http://schemas.microsoft.com/office/drawing/2014/main" id="{93411FC5-0B5A-4566-9984-827485AF9265}"/>
              </a:ext>
            </a:extLst>
          </p:cNvPr>
          <p:cNvSpPr>
            <a:spLocks noGrp="1"/>
          </p:cNvSpPr>
          <p:nvPr>
            <p:ph type="subTitle" idx="1"/>
          </p:nvPr>
        </p:nvSpPr>
        <p:spPr>
          <a:xfrm>
            <a:off x="550863" y="3816724"/>
            <a:ext cx="5437187" cy="2265216"/>
          </a:xfrm>
        </p:spPr>
        <p:txBody>
          <a:bodyPr>
            <a:noAutofit/>
          </a:bodyPr>
          <a:lstStyle>
            <a:lvl1pPr>
              <a:buNone/>
              <a:defRPr sz="2400"/>
            </a:lvl1pPr>
          </a:lstStyle>
          <a:p>
            <a:r>
              <a:rPr lang="en-US">
                <a:solidFill>
                  <a:schemeClr val="tx1">
                    <a:alpha val="60000"/>
                  </a:schemeClr>
                </a:solidFill>
              </a:rPr>
              <a:t>Click to edit Master subtitle style</a:t>
            </a:r>
            <a:endParaRPr lang="en-US" dirty="0">
              <a:solidFill>
                <a:schemeClr val="tx1">
                  <a:alpha val="60000"/>
                </a:schemeClr>
              </a:solidFill>
            </a:endParaRPr>
          </a:p>
        </p:txBody>
      </p:sp>
    </p:spTree>
    <p:extLst>
      <p:ext uri="{BB962C8B-B14F-4D97-AF65-F5344CB8AC3E}">
        <p14:creationId xmlns:p14="http://schemas.microsoft.com/office/powerpoint/2010/main" val="1023429560"/>
      </p:ext>
    </p:extLst>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Section break">
    <p:bg>
      <p:bgRef idx="1001">
        <a:schemeClr val="bg1"/>
      </p:bgRef>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F75B2FBE-0C5C-48AA-8D7F-9D5B7373CC9A}"/>
              </a:ext>
            </a:extLst>
          </p:cNvPr>
          <p:cNvSpPr>
            <a:spLocks noGrp="1"/>
          </p:cNvSpPr>
          <p:nvPr>
            <p:ph type="pic" sz="quarter" idx="13"/>
          </p:nvPr>
        </p:nvSpPr>
        <p:spPr>
          <a:xfrm>
            <a:off x="0" y="0"/>
            <a:ext cx="12192000" cy="6858000"/>
          </a:xfrm>
          <a:solidFill>
            <a:schemeClr val="bg2"/>
          </a:solidFill>
        </p:spPr>
        <p:txBody>
          <a:bodyPr/>
          <a:lstStyle/>
          <a:p>
            <a:r>
              <a:rPr lang="en-US"/>
              <a:t>Click icon to add picture</a:t>
            </a:r>
          </a:p>
        </p:txBody>
      </p:sp>
      <p:sp>
        <p:nvSpPr>
          <p:cNvPr id="16" name="Subtitle 2">
            <a:extLst>
              <a:ext uri="{FF2B5EF4-FFF2-40B4-BE49-F238E27FC236}">
                <a16:creationId xmlns:a16="http://schemas.microsoft.com/office/drawing/2014/main" id="{93411FC5-0B5A-4566-9984-827485AF9265}"/>
              </a:ext>
            </a:extLst>
          </p:cNvPr>
          <p:cNvSpPr>
            <a:spLocks noGrp="1"/>
          </p:cNvSpPr>
          <p:nvPr>
            <p:ph type="subTitle" idx="1"/>
          </p:nvPr>
        </p:nvSpPr>
        <p:spPr>
          <a:xfrm>
            <a:off x="0" y="3557281"/>
            <a:ext cx="6640285" cy="3300719"/>
          </a:xfrm>
          <a:gradFill>
            <a:gsLst>
              <a:gs pos="0">
                <a:schemeClr val="bg2">
                  <a:alpha val="0"/>
                </a:schemeClr>
              </a:gs>
              <a:gs pos="50000">
                <a:schemeClr val="bg2">
                  <a:alpha val="60000"/>
                </a:schemeClr>
              </a:gs>
            </a:gsLst>
            <a:lin ang="10800000" scaled="1"/>
          </a:gradFill>
        </p:spPr>
        <p:txBody>
          <a:bodyPr>
            <a:noAutofit/>
          </a:bodyPr>
          <a:lstStyle>
            <a:lvl1pPr marL="548640" indent="0">
              <a:lnSpc>
                <a:spcPct val="200000"/>
              </a:lnSpc>
              <a:buNone/>
              <a:defRPr/>
            </a:lvl1pPr>
          </a:lstStyle>
          <a:p>
            <a:r>
              <a:rPr lang="en-US">
                <a:solidFill>
                  <a:schemeClr val="tx1">
                    <a:alpha val="60000"/>
                  </a:schemeClr>
                </a:solidFill>
              </a:rPr>
              <a:t>Click to edit Master subtitle style</a:t>
            </a:r>
            <a:endParaRPr lang="en-US" dirty="0">
              <a:solidFill>
                <a:schemeClr val="tx1">
                  <a:alpha val="60000"/>
                </a:schemeClr>
              </a:solidFill>
            </a:endParaRPr>
          </a:p>
        </p:txBody>
      </p:sp>
      <p:sp>
        <p:nvSpPr>
          <p:cNvPr id="15" name="Title 1">
            <a:extLst>
              <a:ext uri="{FF2B5EF4-FFF2-40B4-BE49-F238E27FC236}">
                <a16:creationId xmlns:a16="http://schemas.microsoft.com/office/drawing/2014/main" id="{754E1219-253E-4FEF-A576-83857F44BA01}"/>
              </a:ext>
            </a:extLst>
          </p:cNvPr>
          <p:cNvSpPr>
            <a:spLocks noGrp="1"/>
          </p:cNvSpPr>
          <p:nvPr>
            <p:ph type="ctrTitle"/>
          </p:nvPr>
        </p:nvSpPr>
        <p:spPr>
          <a:xfrm>
            <a:off x="0" y="0"/>
            <a:ext cx="6640285" cy="3535509"/>
          </a:xfrm>
          <a:gradFill flip="none" rotWithShape="1">
            <a:gsLst>
              <a:gs pos="0">
                <a:schemeClr val="bg2">
                  <a:alpha val="0"/>
                </a:schemeClr>
              </a:gs>
              <a:gs pos="50000">
                <a:schemeClr val="bg2">
                  <a:alpha val="70000"/>
                </a:schemeClr>
              </a:gs>
            </a:gsLst>
            <a:lin ang="10800000" scaled="1"/>
            <a:tileRect/>
          </a:gradFill>
        </p:spPr>
        <p:txBody>
          <a:bodyPr anchor="b" anchorCtr="0">
            <a:noAutofit/>
          </a:bodyPr>
          <a:lstStyle>
            <a:lvl1pPr marL="548640">
              <a:spcAft>
                <a:spcPts val="1200"/>
              </a:spcAft>
              <a:defRPr sz="6400"/>
            </a:lvl1pPr>
          </a:lstStyle>
          <a:p>
            <a:r>
              <a:rPr lang="en-US"/>
              <a:t>Click to edit Master title style</a:t>
            </a:r>
            <a:endParaRPr lang="en-US" dirty="0"/>
          </a:p>
        </p:txBody>
      </p:sp>
    </p:spTree>
    <p:extLst>
      <p:ext uri="{BB962C8B-B14F-4D97-AF65-F5344CB8AC3E}">
        <p14:creationId xmlns:p14="http://schemas.microsoft.com/office/powerpoint/2010/main" val="2229304515"/>
      </p:ext>
    </p:extLst>
  </p:cSld>
  <p:clrMapOvr>
    <a:overrideClrMapping bg1="dk1" tx1="lt1" bg2="dk2" tx2="lt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5_Chart Table Timeline">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3BDBC526-6DCD-4FF6-8395-D8C22E46E527}"/>
              </a:ext>
            </a:extLst>
          </p:cNvPr>
          <p:cNvGrpSpPr/>
          <p:nvPr/>
        </p:nvGrpSpPr>
        <p:grpSpPr>
          <a:xfrm>
            <a:off x="613998" y="5334748"/>
            <a:ext cx="678135" cy="990000"/>
            <a:chOff x="10490969" y="1448827"/>
            <a:chExt cx="678135" cy="990000"/>
          </a:xfrm>
        </p:grpSpPr>
        <p:sp>
          <p:nvSpPr>
            <p:cNvPr id="13" name="Freeform: Shape 12">
              <a:extLst>
                <a:ext uri="{FF2B5EF4-FFF2-40B4-BE49-F238E27FC236}">
                  <a16:creationId xmlns:a16="http://schemas.microsoft.com/office/drawing/2014/main" id="{02ECB475-568C-47AC-B16D-2E202DEB2DE0}"/>
                </a:ext>
              </a:extLst>
            </p:cNvPr>
            <p:cNvSpPr>
              <a:spLocks noChangeAspect="1"/>
            </p:cNvSpPr>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sp>
          <p:nvSpPr>
            <p:cNvPr id="14" name="Oval 13">
              <a:extLst>
                <a:ext uri="{FF2B5EF4-FFF2-40B4-BE49-F238E27FC236}">
                  <a16:creationId xmlns:a16="http://schemas.microsoft.com/office/drawing/2014/main" id="{080D8764-525A-441E-B58F-068E82F09714}"/>
                </a:ext>
              </a:extLst>
            </p:cNvPr>
            <p:cNvSpPr/>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Oval 14">
              <a:extLst>
                <a:ext uri="{FF2B5EF4-FFF2-40B4-BE49-F238E27FC236}">
                  <a16:creationId xmlns:a16="http://schemas.microsoft.com/office/drawing/2014/main" id="{11196109-6F2B-4738-B2FC-2CCC753AABD4}"/>
                </a:ext>
              </a:extLst>
            </p:cNvPr>
            <p:cNvSpPr/>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 name="Freeform: Shape 15">
              <a:extLst>
                <a:ext uri="{FF2B5EF4-FFF2-40B4-BE49-F238E27FC236}">
                  <a16:creationId xmlns:a16="http://schemas.microsoft.com/office/drawing/2014/main" id="{F7E468C2-69B8-470B-85E3-801A3CB1D7E2}"/>
                </a:ext>
              </a:extLst>
            </p:cNvPr>
            <p:cNvSpPr>
              <a:spLocks noChangeAspect="1"/>
            </p:cNvSpPr>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grpSp>
      <p:sp>
        <p:nvSpPr>
          <p:cNvPr id="2" name="Title 1">
            <a:extLst>
              <a:ext uri="{FF2B5EF4-FFF2-40B4-BE49-F238E27FC236}">
                <a16:creationId xmlns:a16="http://schemas.microsoft.com/office/drawing/2014/main" id="{B1A4B040-51E3-4DA0-B21D-EEE173E7536F}"/>
              </a:ext>
            </a:extLst>
          </p:cNvPr>
          <p:cNvSpPr>
            <a:spLocks noGrp="1"/>
          </p:cNvSpPr>
          <p:nvPr>
            <p:ph type="title"/>
          </p:nvPr>
        </p:nvSpPr>
        <p:spPr>
          <a:xfrm>
            <a:off x="550862" y="549275"/>
            <a:ext cx="11091600" cy="1332000"/>
          </a:xfrm>
        </p:spPr>
        <p:txBody>
          <a:bodyPr vert="horz" wrap="square" lIns="0" tIns="0" rIns="0" bIns="0" rtlCol="0" anchor="t" anchorCtr="0">
            <a:noAutofit/>
          </a:bodyPr>
          <a:lstStyle>
            <a:lvl1pPr>
              <a:defRPr lang="en-US" dirty="0"/>
            </a:lvl1pPr>
          </a:lstStyle>
          <a:p>
            <a:pPr lvl="0">
              <a:lnSpc>
                <a:spcPct val="100000"/>
              </a:lnSpc>
            </a:pPr>
            <a:r>
              <a:rPr lang="en-US"/>
              <a:t>Click to edit Master title style</a:t>
            </a:r>
            <a:endParaRPr lang="en-US" dirty="0"/>
          </a:p>
        </p:txBody>
      </p:sp>
      <p:sp>
        <p:nvSpPr>
          <p:cNvPr id="3" name="Content Placeholder 2">
            <a:extLst>
              <a:ext uri="{FF2B5EF4-FFF2-40B4-BE49-F238E27FC236}">
                <a16:creationId xmlns:a16="http://schemas.microsoft.com/office/drawing/2014/main" id="{F8A2CD90-429B-4A55-B6C8-DD6CE6994118}"/>
              </a:ext>
            </a:extLst>
          </p:cNvPr>
          <p:cNvSpPr>
            <a:spLocks noGrp="1"/>
          </p:cNvSpPr>
          <p:nvPr>
            <p:ph idx="1"/>
          </p:nvPr>
        </p:nvSpPr>
        <p:spPr>
          <a:xfrm>
            <a:off x="550863" y="2113199"/>
            <a:ext cx="11090274" cy="3979625"/>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4D4EE704-5DCA-484E-85E0-0E3A7B1C5046}"/>
              </a:ext>
            </a:extLst>
          </p:cNvPr>
          <p:cNvSpPr>
            <a:spLocks noGrp="1"/>
          </p:cNvSpPr>
          <p:nvPr>
            <p:ph type="dt" sz="half" idx="10"/>
          </p:nvPr>
        </p:nvSpPr>
        <p:spPr/>
        <p:txBody>
          <a:bodyPr>
            <a:noAutofit/>
          </a:bodyPr>
          <a:lstStyle/>
          <a:p>
            <a:r>
              <a:rPr lang="en-US"/>
              <a:t>Tuesday, February 2, 20XX</a:t>
            </a:r>
          </a:p>
        </p:txBody>
      </p:sp>
      <p:sp>
        <p:nvSpPr>
          <p:cNvPr id="5" name="Footer Placeholder 4">
            <a:extLst>
              <a:ext uri="{FF2B5EF4-FFF2-40B4-BE49-F238E27FC236}">
                <a16:creationId xmlns:a16="http://schemas.microsoft.com/office/drawing/2014/main" id="{4CA69B66-1C18-44A2-93F7-97DED26F24AB}"/>
              </a:ext>
            </a:extLst>
          </p:cNvPr>
          <p:cNvSpPr>
            <a:spLocks noGrp="1"/>
          </p:cNvSpPr>
          <p:nvPr>
            <p:ph type="ftr" sz="quarter" idx="11"/>
          </p:nvPr>
        </p:nvSpPr>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id="{7E44B5A0-66FA-433A-8DC5-C097C63B4DFC}"/>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6160711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7_Quo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062BF5C-3876-4161-B4FF-14CA94D326C6}"/>
              </a:ext>
            </a:extLst>
          </p:cNvPr>
          <p:cNvSpPr>
            <a:spLocks noGrp="1"/>
          </p:cNvSpPr>
          <p:nvPr>
            <p:ph type="title"/>
          </p:nvPr>
        </p:nvSpPr>
        <p:spPr>
          <a:xfrm>
            <a:off x="550864" y="549275"/>
            <a:ext cx="3566160" cy="3384550"/>
          </a:xfrm>
        </p:spPr>
        <p:txBody>
          <a:bodyPr wrap="square" anchor="b" anchorCtr="0">
            <a:noAutofit/>
          </a:bodyPr>
          <a:lstStyle>
            <a:lvl1pPr>
              <a:defRPr sz="4000"/>
            </a:lvl1pPr>
          </a:lstStyle>
          <a:p>
            <a:r>
              <a:rPr lang="en-US"/>
              <a:t>Click to edit Master title style</a:t>
            </a:r>
            <a:endParaRPr lang="en-US" dirty="0"/>
          </a:p>
        </p:txBody>
      </p:sp>
      <p:grpSp>
        <p:nvGrpSpPr>
          <p:cNvPr id="8" name="Group 7">
            <a:extLst>
              <a:ext uri="{FF2B5EF4-FFF2-40B4-BE49-F238E27FC236}">
                <a16:creationId xmlns:a16="http://schemas.microsoft.com/office/drawing/2014/main" id="{B17C5C60-EC4D-410B-9997-0B73289605FD}"/>
              </a:ext>
              <a:ext uri="{C183D7F6-B498-43B3-948B-1728B52AA6E4}">
                <adec:decorative xmlns:adec="http://schemas.microsoft.com/office/drawing/2017/decorative" val="1"/>
              </a:ext>
            </a:extLst>
          </p:cNvPr>
          <p:cNvGrpSpPr/>
          <p:nvPr userDrawn="1"/>
        </p:nvGrpSpPr>
        <p:grpSpPr>
          <a:xfrm>
            <a:off x="10822156" y="4143453"/>
            <a:ext cx="734257" cy="760506"/>
            <a:chOff x="5243759" y="1363788"/>
            <a:chExt cx="734257" cy="760506"/>
          </a:xfrm>
        </p:grpSpPr>
        <p:sp>
          <p:nvSpPr>
            <p:cNvPr id="9" name="Freeform 5">
              <a:extLst>
                <a:ext uri="{FF2B5EF4-FFF2-40B4-BE49-F238E27FC236}">
                  <a16:creationId xmlns:a16="http://schemas.microsoft.com/office/drawing/2014/main" id="{0573155C-3428-4F4F-AE66-A519D777EAAE}"/>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 name="Freeform 6">
              <a:extLst>
                <a:ext uri="{FF2B5EF4-FFF2-40B4-BE49-F238E27FC236}">
                  <a16:creationId xmlns:a16="http://schemas.microsoft.com/office/drawing/2014/main" id="{1853496C-159E-4D47-94B5-0835FB6511BA}"/>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Freeform 8">
              <a:extLst>
                <a:ext uri="{FF2B5EF4-FFF2-40B4-BE49-F238E27FC236}">
                  <a16:creationId xmlns:a16="http://schemas.microsoft.com/office/drawing/2014/main" id="{CE93E330-715B-44E8-84D9-CE166D428DAB}"/>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2" name="Oval 11">
            <a:extLst>
              <a:ext uri="{FF2B5EF4-FFF2-40B4-BE49-F238E27FC236}">
                <a16:creationId xmlns:a16="http://schemas.microsoft.com/office/drawing/2014/main" id="{80A2FA6F-99B7-4984-A80C-570644889F02}"/>
              </a:ext>
              <a:ext uri="{C183D7F6-B498-43B3-948B-1728B52AA6E4}">
                <adec:decorative xmlns:adec="http://schemas.microsoft.com/office/drawing/2017/decorative" val="1"/>
              </a:ext>
            </a:extLst>
          </p:cNvPr>
          <p:cNvSpPr>
            <a:spLocks noChangeAspect="1"/>
          </p:cNvSpPr>
          <p:nvPr userDrawn="1"/>
        </p:nvSpPr>
        <p:spPr>
          <a:xfrm>
            <a:off x="5668780" y="5059009"/>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 name="Content Placeholder 16">
            <a:extLst>
              <a:ext uri="{FF2B5EF4-FFF2-40B4-BE49-F238E27FC236}">
                <a16:creationId xmlns:a16="http://schemas.microsoft.com/office/drawing/2014/main" id="{439C8C03-81B3-4DE8-B96A-78258E4467CC}"/>
              </a:ext>
            </a:extLst>
          </p:cNvPr>
          <p:cNvSpPr>
            <a:spLocks noGrp="1"/>
          </p:cNvSpPr>
          <p:nvPr>
            <p:ph sz="quarter" idx="15"/>
          </p:nvPr>
        </p:nvSpPr>
        <p:spPr>
          <a:xfrm>
            <a:off x="550863" y="4097338"/>
            <a:ext cx="3565524" cy="2351087"/>
          </a:xfrm>
        </p:spPr>
        <p:txBody>
          <a:bodyPr>
            <a:noAutofit/>
          </a:bodyPr>
          <a:lstStyle>
            <a:lvl1pPr>
              <a:buNone/>
              <a:defRPr sz="2400"/>
            </a:lvl1pPr>
            <a:lvl2pPr>
              <a:defRPr sz="2000"/>
            </a:lvl2pPr>
            <a:lvl3pPr>
              <a:defRPr sz="2000"/>
            </a:lvl3pPr>
            <a:lvl4pPr>
              <a:defRPr sz="2000"/>
            </a:lvl4pPr>
            <a:lvl5pPr>
              <a:defRPr sz="2000"/>
            </a:lvl5pPr>
          </a:lstStyle>
          <a:p>
            <a:pPr lvl="0"/>
            <a:r>
              <a:rPr lang="en-US"/>
              <a:t>Click to edit Master text styles</a:t>
            </a:r>
          </a:p>
        </p:txBody>
      </p:sp>
      <p:sp>
        <p:nvSpPr>
          <p:cNvPr id="15" name="Picture Placeholder 14">
            <a:extLst>
              <a:ext uri="{FF2B5EF4-FFF2-40B4-BE49-F238E27FC236}">
                <a16:creationId xmlns:a16="http://schemas.microsoft.com/office/drawing/2014/main" id="{C1FBB56D-C8B1-4ED9-A5DB-72BA636DADF3}"/>
              </a:ext>
            </a:extLst>
          </p:cNvPr>
          <p:cNvSpPr>
            <a:spLocks noGrp="1"/>
          </p:cNvSpPr>
          <p:nvPr>
            <p:ph type="pic" sz="quarter" idx="13"/>
          </p:nvPr>
        </p:nvSpPr>
        <p:spPr>
          <a:xfrm>
            <a:off x="5535809" y="656633"/>
            <a:ext cx="5132388" cy="5132388"/>
          </a:xfrm>
          <a:custGeom>
            <a:avLst/>
            <a:gdLst>
              <a:gd name="connsiteX0" fmla="*/ 2566194 w 5132388"/>
              <a:gd name="connsiteY0" fmla="*/ 0 h 5132388"/>
              <a:gd name="connsiteX1" fmla="*/ 5132388 w 5132388"/>
              <a:gd name="connsiteY1" fmla="*/ 2566194 h 5132388"/>
              <a:gd name="connsiteX2" fmla="*/ 2566194 w 5132388"/>
              <a:gd name="connsiteY2" fmla="*/ 5132388 h 5132388"/>
              <a:gd name="connsiteX3" fmla="*/ 0 w 5132388"/>
              <a:gd name="connsiteY3" fmla="*/ 2566194 h 5132388"/>
              <a:gd name="connsiteX4" fmla="*/ 2566194 w 5132388"/>
              <a:gd name="connsiteY4" fmla="*/ 0 h 51323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2388" h="5132388">
                <a:moveTo>
                  <a:pt x="2566194" y="0"/>
                </a:moveTo>
                <a:cubicBezTo>
                  <a:pt x="3983464" y="0"/>
                  <a:pt x="5132388" y="1148924"/>
                  <a:pt x="5132388" y="2566194"/>
                </a:cubicBezTo>
                <a:cubicBezTo>
                  <a:pt x="5132388" y="3983464"/>
                  <a:pt x="3983464" y="5132388"/>
                  <a:pt x="2566194" y="5132388"/>
                </a:cubicBezTo>
                <a:cubicBezTo>
                  <a:pt x="1148924" y="5132388"/>
                  <a:pt x="0" y="3983464"/>
                  <a:pt x="0" y="2566194"/>
                </a:cubicBezTo>
                <a:cubicBezTo>
                  <a:pt x="0" y="1148924"/>
                  <a:pt x="1148924" y="0"/>
                  <a:pt x="2566194" y="0"/>
                </a:cubicBezTo>
                <a:close/>
              </a:path>
            </a:pathLst>
          </a:custGeom>
          <a:solidFill>
            <a:schemeClr val="accent5"/>
          </a:solidFill>
        </p:spPr>
        <p:txBody>
          <a:bodyPr wrap="square">
            <a:noAutofit/>
          </a:bodyPr>
          <a:lstStyle/>
          <a:p>
            <a:r>
              <a:rPr lang="en-US"/>
              <a:t>Click icon to add picture</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0630871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8_Team">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E38C6F9E-A74F-4F54-9409-B6B93DF8CE78}"/>
              </a:ext>
              <a:ext uri="{C183D7F6-B498-43B3-948B-1728B52AA6E4}">
                <adec:decorative xmlns:adec="http://schemas.microsoft.com/office/drawing/2017/decorative" val="1"/>
              </a:ext>
            </a:extLst>
          </p:cNvPr>
          <p:cNvSpPr/>
          <p:nvPr userDrawn="1"/>
        </p:nvSpPr>
        <p:spPr>
          <a:xfrm>
            <a:off x="0" y="5773729"/>
            <a:ext cx="12192000" cy="1084271"/>
          </a:xfrm>
          <a:prstGeom prst="rect">
            <a:avLst/>
          </a:prstGeom>
          <a:gradFill flip="none" rotWithShape="1">
            <a:gsLst>
              <a:gs pos="100000">
                <a:schemeClr val="bg2">
                  <a:alpha val="60000"/>
                </a:schemeClr>
              </a:gs>
              <a:gs pos="40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34" name="Oval 33">
            <a:extLst>
              <a:ext uri="{FF2B5EF4-FFF2-40B4-BE49-F238E27FC236}">
                <a16:creationId xmlns:a16="http://schemas.microsoft.com/office/drawing/2014/main" id="{6F0F71C5-78A4-4793-9BD4-3DF0EE3E3EB7}"/>
              </a:ext>
              <a:ext uri="{C183D7F6-B498-43B3-948B-1728B52AA6E4}">
                <adec:decorative xmlns:adec="http://schemas.microsoft.com/office/drawing/2017/decorative" val="1"/>
              </a:ext>
            </a:extLst>
          </p:cNvPr>
          <p:cNvSpPr>
            <a:spLocks noChangeAspect="1"/>
          </p:cNvSpPr>
          <p:nvPr userDrawn="1"/>
        </p:nvSpPr>
        <p:spPr>
          <a:xfrm>
            <a:off x="10288775" y="762609"/>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0" name="Title 5">
            <a:extLst>
              <a:ext uri="{FF2B5EF4-FFF2-40B4-BE49-F238E27FC236}">
                <a16:creationId xmlns:a16="http://schemas.microsoft.com/office/drawing/2014/main" id="{36F60F77-4CC9-4F86-B70A-85012C6588A0}"/>
              </a:ext>
            </a:extLst>
          </p:cNvPr>
          <p:cNvSpPr>
            <a:spLocks noGrp="1"/>
          </p:cNvSpPr>
          <p:nvPr>
            <p:ph type="ctrTitle" hasCustomPrompt="1"/>
          </p:nvPr>
        </p:nvSpPr>
        <p:spPr>
          <a:xfrm>
            <a:off x="548640" y="548640"/>
            <a:ext cx="8281987" cy="1253041"/>
          </a:xfrm>
        </p:spPr>
        <p:txBody>
          <a:bodyPr>
            <a:noAutofit/>
          </a:bodyPr>
          <a:lstStyle/>
          <a:p>
            <a:r>
              <a:rPr lang="en-US" dirty="0"/>
              <a:t>Team</a:t>
            </a:r>
          </a:p>
        </p:txBody>
      </p:sp>
      <p:grpSp>
        <p:nvGrpSpPr>
          <p:cNvPr id="51" name="Group 50">
            <a:extLst>
              <a:ext uri="{FF2B5EF4-FFF2-40B4-BE49-F238E27FC236}">
                <a16:creationId xmlns:a16="http://schemas.microsoft.com/office/drawing/2014/main" id="{E6093F87-C1F6-4FAB-B891-6F7D7FC20751}"/>
              </a:ext>
              <a:ext uri="{C183D7F6-B498-43B3-948B-1728B52AA6E4}">
                <adec:decorative xmlns:adec="http://schemas.microsoft.com/office/drawing/2017/decorative" val="1"/>
              </a:ext>
            </a:extLst>
          </p:cNvPr>
          <p:cNvGrpSpPr/>
          <p:nvPr userDrawn="1"/>
        </p:nvGrpSpPr>
        <p:grpSpPr>
          <a:xfrm>
            <a:off x="1800565" y="4518946"/>
            <a:ext cx="1980001" cy="1363916"/>
            <a:chOff x="4879602" y="3781429"/>
            <a:chExt cx="1980001" cy="1363916"/>
          </a:xfrm>
        </p:grpSpPr>
        <p:sp>
          <p:nvSpPr>
            <p:cNvPr id="52" name="Freeform: Shape 51">
              <a:extLst>
                <a:ext uri="{FF2B5EF4-FFF2-40B4-BE49-F238E27FC236}">
                  <a16:creationId xmlns:a16="http://schemas.microsoft.com/office/drawing/2014/main" id="{E1A4FD5C-1E5B-46D1-BA9D-99928D19AF04}"/>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53" name="Freeform: Shape 52">
              <a:extLst>
                <a:ext uri="{FF2B5EF4-FFF2-40B4-BE49-F238E27FC236}">
                  <a16:creationId xmlns:a16="http://schemas.microsoft.com/office/drawing/2014/main" id="{B7DF0ED5-A971-408F-A055-C7E5D7A623CD}"/>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tx1"/>
                </a:solidFill>
              </a:endParaRPr>
            </a:p>
          </p:txBody>
        </p:sp>
        <p:sp>
          <p:nvSpPr>
            <p:cNvPr id="54" name="Oval 53">
              <a:extLst>
                <a:ext uri="{FF2B5EF4-FFF2-40B4-BE49-F238E27FC236}">
                  <a16:creationId xmlns:a16="http://schemas.microsoft.com/office/drawing/2014/main" id="{AA81F353-4C5B-4A37-9846-2C1E2D0FC25F}"/>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5" name="Oval 54">
              <a:extLst>
                <a:ext uri="{FF2B5EF4-FFF2-40B4-BE49-F238E27FC236}">
                  <a16:creationId xmlns:a16="http://schemas.microsoft.com/office/drawing/2014/main" id="{42B74EA3-11CE-4D3F-99AD-162563447653}"/>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56" name="Picture Placeholder 55">
            <a:extLst>
              <a:ext uri="{FF2B5EF4-FFF2-40B4-BE49-F238E27FC236}">
                <a16:creationId xmlns:a16="http://schemas.microsoft.com/office/drawing/2014/main" id="{8F41896B-6DDA-4F82-9F74-3EBF93A3CD58}"/>
              </a:ext>
            </a:extLst>
          </p:cNvPr>
          <p:cNvSpPr>
            <a:spLocks noGrp="1"/>
          </p:cNvSpPr>
          <p:nvPr>
            <p:ph type="pic" sz="quarter" idx="13"/>
          </p:nvPr>
        </p:nvSpPr>
        <p:spPr>
          <a:xfrm>
            <a:off x="1078992" y="1990724"/>
            <a:ext cx="1691640" cy="1435608"/>
          </a:xfrm>
          <a:solidFill>
            <a:schemeClr val="accent5"/>
          </a:solidFill>
        </p:spPr>
        <p:txBody>
          <a:bodyPr>
            <a:noAutofit/>
          </a:bodyPr>
          <a:lstStyle/>
          <a:p>
            <a:r>
              <a:rPr lang="en-US"/>
              <a:t>Click icon to add picture</a:t>
            </a:r>
          </a:p>
        </p:txBody>
      </p:sp>
      <p:sp>
        <p:nvSpPr>
          <p:cNvPr id="57" name="Picture Placeholder 55">
            <a:extLst>
              <a:ext uri="{FF2B5EF4-FFF2-40B4-BE49-F238E27FC236}">
                <a16:creationId xmlns:a16="http://schemas.microsoft.com/office/drawing/2014/main" id="{EF85499B-C29A-4C8B-922C-7CE4771E352C}"/>
              </a:ext>
            </a:extLst>
          </p:cNvPr>
          <p:cNvSpPr>
            <a:spLocks noGrp="1"/>
          </p:cNvSpPr>
          <p:nvPr>
            <p:ph type="pic" sz="quarter" idx="14"/>
          </p:nvPr>
        </p:nvSpPr>
        <p:spPr>
          <a:xfrm>
            <a:off x="3838384" y="1990724"/>
            <a:ext cx="1691640" cy="1435608"/>
          </a:xfrm>
          <a:solidFill>
            <a:schemeClr val="accent5"/>
          </a:solidFill>
        </p:spPr>
        <p:txBody>
          <a:bodyPr>
            <a:noAutofit/>
          </a:bodyPr>
          <a:lstStyle/>
          <a:p>
            <a:r>
              <a:rPr lang="en-US"/>
              <a:t>Click icon to add picture</a:t>
            </a:r>
          </a:p>
        </p:txBody>
      </p:sp>
      <p:sp>
        <p:nvSpPr>
          <p:cNvPr id="58" name="Picture Placeholder 55">
            <a:extLst>
              <a:ext uri="{FF2B5EF4-FFF2-40B4-BE49-F238E27FC236}">
                <a16:creationId xmlns:a16="http://schemas.microsoft.com/office/drawing/2014/main" id="{F82A1DB8-0AE7-4E17-B07B-FCF45B85EE17}"/>
              </a:ext>
            </a:extLst>
          </p:cNvPr>
          <p:cNvSpPr>
            <a:spLocks noGrp="1"/>
          </p:cNvSpPr>
          <p:nvPr>
            <p:ph type="pic" sz="quarter" idx="15"/>
          </p:nvPr>
        </p:nvSpPr>
        <p:spPr>
          <a:xfrm>
            <a:off x="6661976" y="1993392"/>
            <a:ext cx="1691640" cy="1435608"/>
          </a:xfrm>
          <a:solidFill>
            <a:schemeClr val="accent5"/>
          </a:solidFill>
        </p:spPr>
        <p:txBody>
          <a:bodyPr>
            <a:noAutofit/>
          </a:bodyPr>
          <a:lstStyle/>
          <a:p>
            <a:r>
              <a:rPr lang="en-US"/>
              <a:t>Click icon to add picture</a:t>
            </a:r>
            <a:endParaRPr lang="en-US" dirty="0"/>
          </a:p>
        </p:txBody>
      </p:sp>
      <p:sp>
        <p:nvSpPr>
          <p:cNvPr id="59" name="Picture Placeholder 55">
            <a:extLst>
              <a:ext uri="{FF2B5EF4-FFF2-40B4-BE49-F238E27FC236}">
                <a16:creationId xmlns:a16="http://schemas.microsoft.com/office/drawing/2014/main" id="{A83EEB6C-83B7-471D-B5A4-4071534048D2}"/>
              </a:ext>
            </a:extLst>
          </p:cNvPr>
          <p:cNvSpPr>
            <a:spLocks noGrp="1"/>
          </p:cNvSpPr>
          <p:nvPr>
            <p:ph type="pic" sz="quarter" idx="16"/>
          </p:nvPr>
        </p:nvSpPr>
        <p:spPr>
          <a:xfrm>
            <a:off x="9485568" y="1990724"/>
            <a:ext cx="1691640" cy="1435608"/>
          </a:xfrm>
          <a:solidFill>
            <a:schemeClr val="accent5"/>
          </a:solidFill>
        </p:spPr>
        <p:txBody>
          <a:bodyPr>
            <a:noAutofit/>
          </a:bodyPr>
          <a:lstStyle/>
          <a:p>
            <a:r>
              <a:rPr lang="en-US"/>
              <a:t>Click icon to add picture</a:t>
            </a:r>
          </a:p>
        </p:txBody>
      </p:sp>
      <p:sp>
        <p:nvSpPr>
          <p:cNvPr id="63" name="Text Placeholder 62">
            <a:extLst>
              <a:ext uri="{FF2B5EF4-FFF2-40B4-BE49-F238E27FC236}">
                <a16:creationId xmlns:a16="http://schemas.microsoft.com/office/drawing/2014/main" id="{17A96A8C-F792-485A-9BB9-4DEDCA0CE6B8}"/>
              </a:ext>
            </a:extLst>
          </p:cNvPr>
          <p:cNvSpPr>
            <a:spLocks noGrp="1"/>
          </p:cNvSpPr>
          <p:nvPr>
            <p:ph type="body" sz="quarter" idx="18" hasCustomPrompt="1"/>
          </p:nvPr>
        </p:nvSpPr>
        <p:spPr>
          <a:xfrm>
            <a:off x="1079500" y="3781425"/>
            <a:ext cx="1711325" cy="365760"/>
          </a:xfrm>
        </p:spPr>
        <p:txBody>
          <a:bodyPr>
            <a:noAutofit/>
          </a:bodyPr>
          <a:lstStyle>
            <a:lvl1pPr>
              <a:buNone/>
              <a:defRPr sz="2000" b="1"/>
            </a:lvl1pPr>
          </a:lstStyle>
          <a:p>
            <a:pPr lvl="0"/>
            <a:r>
              <a:rPr lang="en-US" dirty="0"/>
              <a:t>Name</a:t>
            </a:r>
          </a:p>
        </p:txBody>
      </p:sp>
      <p:sp>
        <p:nvSpPr>
          <p:cNvPr id="61" name="Text Placeholder 60">
            <a:extLst>
              <a:ext uri="{FF2B5EF4-FFF2-40B4-BE49-F238E27FC236}">
                <a16:creationId xmlns:a16="http://schemas.microsoft.com/office/drawing/2014/main" id="{6C65AE07-519E-4E3B-8521-621C8343914D}"/>
              </a:ext>
            </a:extLst>
          </p:cNvPr>
          <p:cNvSpPr>
            <a:spLocks noGrp="1"/>
          </p:cNvSpPr>
          <p:nvPr>
            <p:ph type="body" sz="quarter" idx="17" hasCustomPrompt="1"/>
          </p:nvPr>
        </p:nvSpPr>
        <p:spPr>
          <a:xfrm>
            <a:off x="1078733" y="4232949"/>
            <a:ext cx="1711572" cy="638175"/>
          </a:xfrm>
        </p:spPr>
        <p:txBody>
          <a:bodyPr>
            <a:noAutofit/>
          </a:bodyPr>
          <a:lstStyle>
            <a:lvl1pPr>
              <a:buNone/>
              <a:defRPr sz="1800"/>
            </a:lvl1pPr>
          </a:lstStyle>
          <a:p>
            <a:pPr lvl="0"/>
            <a:r>
              <a:rPr lang="en-US" dirty="0"/>
              <a:t>Title</a:t>
            </a:r>
          </a:p>
        </p:txBody>
      </p:sp>
      <p:sp>
        <p:nvSpPr>
          <p:cNvPr id="65" name="Text Placeholder 62">
            <a:extLst>
              <a:ext uri="{FF2B5EF4-FFF2-40B4-BE49-F238E27FC236}">
                <a16:creationId xmlns:a16="http://schemas.microsoft.com/office/drawing/2014/main" id="{FB878318-C287-428B-8105-429BC4B03F55}"/>
              </a:ext>
            </a:extLst>
          </p:cNvPr>
          <p:cNvSpPr>
            <a:spLocks noGrp="1"/>
          </p:cNvSpPr>
          <p:nvPr>
            <p:ph type="body" sz="quarter" idx="20" hasCustomPrompt="1"/>
          </p:nvPr>
        </p:nvSpPr>
        <p:spPr>
          <a:xfrm>
            <a:off x="3839151" y="3781425"/>
            <a:ext cx="1711325" cy="365760"/>
          </a:xfrm>
        </p:spPr>
        <p:txBody>
          <a:bodyPr>
            <a:noAutofit/>
          </a:bodyPr>
          <a:lstStyle>
            <a:lvl1pPr>
              <a:buNone/>
              <a:defRPr sz="2000" b="1"/>
            </a:lvl1pPr>
          </a:lstStyle>
          <a:p>
            <a:pPr lvl="0"/>
            <a:r>
              <a:rPr lang="en-US" dirty="0"/>
              <a:t>Name</a:t>
            </a:r>
          </a:p>
        </p:txBody>
      </p:sp>
      <p:sp>
        <p:nvSpPr>
          <p:cNvPr id="64" name="Text Placeholder 60">
            <a:extLst>
              <a:ext uri="{FF2B5EF4-FFF2-40B4-BE49-F238E27FC236}">
                <a16:creationId xmlns:a16="http://schemas.microsoft.com/office/drawing/2014/main" id="{1465E516-2CEF-4F9E-9375-7D41DCFCBB41}"/>
              </a:ext>
            </a:extLst>
          </p:cNvPr>
          <p:cNvSpPr>
            <a:spLocks noGrp="1"/>
          </p:cNvSpPr>
          <p:nvPr>
            <p:ph type="body" sz="quarter" idx="19" hasCustomPrompt="1"/>
          </p:nvPr>
        </p:nvSpPr>
        <p:spPr>
          <a:xfrm>
            <a:off x="3838384" y="4232949"/>
            <a:ext cx="1711572" cy="638175"/>
          </a:xfrm>
        </p:spPr>
        <p:txBody>
          <a:bodyPr>
            <a:noAutofit/>
          </a:bodyPr>
          <a:lstStyle>
            <a:lvl1pPr>
              <a:buNone/>
              <a:defRPr sz="1800"/>
            </a:lvl1pPr>
          </a:lstStyle>
          <a:p>
            <a:pPr lvl="0"/>
            <a:r>
              <a:rPr lang="en-US" dirty="0"/>
              <a:t>Title</a:t>
            </a:r>
          </a:p>
        </p:txBody>
      </p:sp>
      <p:sp>
        <p:nvSpPr>
          <p:cNvPr id="67" name="Text Placeholder 62">
            <a:extLst>
              <a:ext uri="{FF2B5EF4-FFF2-40B4-BE49-F238E27FC236}">
                <a16:creationId xmlns:a16="http://schemas.microsoft.com/office/drawing/2014/main" id="{FE012CE3-36AA-4016-A88E-27BCFFEFD69F}"/>
              </a:ext>
            </a:extLst>
          </p:cNvPr>
          <p:cNvSpPr>
            <a:spLocks noGrp="1"/>
          </p:cNvSpPr>
          <p:nvPr>
            <p:ph type="body" sz="quarter" idx="22" hasCustomPrompt="1"/>
          </p:nvPr>
        </p:nvSpPr>
        <p:spPr>
          <a:xfrm>
            <a:off x="6662743" y="3781425"/>
            <a:ext cx="1711325" cy="365760"/>
          </a:xfrm>
        </p:spPr>
        <p:txBody>
          <a:bodyPr>
            <a:noAutofit/>
          </a:bodyPr>
          <a:lstStyle>
            <a:lvl1pPr>
              <a:buNone/>
              <a:defRPr sz="2000" b="1"/>
            </a:lvl1pPr>
          </a:lstStyle>
          <a:p>
            <a:pPr lvl="0"/>
            <a:r>
              <a:rPr lang="en-US" dirty="0"/>
              <a:t>Name</a:t>
            </a:r>
          </a:p>
        </p:txBody>
      </p:sp>
      <p:sp>
        <p:nvSpPr>
          <p:cNvPr id="66" name="Text Placeholder 60">
            <a:extLst>
              <a:ext uri="{FF2B5EF4-FFF2-40B4-BE49-F238E27FC236}">
                <a16:creationId xmlns:a16="http://schemas.microsoft.com/office/drawing/2014/main" id="{8D5671AF-0137-4226-8A84-2784817E519C}"/>
              </a:ext>
            </a:extLst>
          </p:cNvPr>
          <p:cNvSpPr>
            <a:spLocks noGrp="1"/>
          </p:cNvSpPr>
          <p:nvPr>
            <p:ph type="body" sz="quarter" idx="21" hasCustomPrompt="1"/>
          </p:nvPr>
        </p:nvSpPr>
        <p:spPr>
          <a:xfrm>
            <a:off x="6661976" y="4232949"/>
            <a:ext cx="1711572" cy="638175"/>
          </a:xfrm>
        </p:spPr>
        <p:txBody>
          <a:bodyPr>
            <a:noAutofit/>
          </a:bodyPr>
          <a:lstStyle>
            <a:lvl1pPr>
              <a:buNone/>
              <a:defRPr sz="1800"/>
            </a:lvl1pPr>
          </a:lstStyle>
          <a:p>
            <a:pPr lvl="0"/>
            <a:r>
              <a:rPr lang="en-US" dirty="0"/>
              <a:t>Title</a:t>
            </a:r>
          </a:p>
        </p:txBody>
      </p:sp>
      <p:sp>
        <p:nvSpPr>
          <p:cNvPr id="69" name="Text Placeholder 62">
            <a:extLst>
              <a:ext uri="{FF2B5EF4-FFF2-40B4-BE49-F238E27FC236}">
                <a16:creationId xmlns:a16="http://schemas.microsoft.com/office/drawing/2014/main" id="{DA1587F0-23BF-4FB8-B06C-2B0AA928E931}"/>
              </a:ext>
            </a:extLst>
          </p:cNvPr>
          <p:cNvSpPr>
            <a:spLocks noGrp="1"/>
          </p:cNvSpPr>
          <p:nvPr>
            <p:ph type="body" sz="quarter" idx="24" hasCustomPrompt="1"/>
          </p:nvPr>
        </p:nvSpPr>
        <p:spPr>
          <a:xfrm>
            <a:off x="9433112" y="3787288"/>
            <a:ext cx="1711325" cy="365760"/>
          </a:xfrm>
        </p:spPr>
        <p:txBody>
          <a:bodyPr>
            <a:noAutofit/>
          </a:bodyPr>
          <a:lstStyle>
            <a:lvl1pPr>
              <a:buNone/>
              <a:defRPr sz="2000" b="1"/>
            </a:lvl1pPr>
          </a:lstStyle>
          <a:p>
            <a:pPr lvl="0"/>
            <a:r>
              <a:rPr lang="en-US" dirty="0"/>
              <a:t>Name</a:t>
            </a:r>
          </a:p>
        </p:txBody>
      </p:sp>
      <p:sp>
        <p:nvSpPr>
          <p:cNvPr id="68" name="Text Placeholder 60">
            <a:extLst>
              <a:ext uri="{FF2B5EF4-FFF2-40B4-BE49-F238E27FC236}">
                <a16:creationId xmlns:a16="http://schemas.microsoft.com/office/drawing/2014/main" id="{565C0B22-B5E7-44BB-A17C-7FB5BB5D82BB}"/>
              </a:ext>
            </a:extLst>
          </p:cNvPr>
          <p:cNvSpPr>
            <a:spLocks noGrp="1"/>
          </p:cNvSpPr>
          <p:nvPr>
            <p:ph type="body" sz="quarter" idx="23" hasCustomPrompt="1"/>
          </p:nvPr>
        </p:nvSpPr>
        <p:spPr>
          <a:xfrm>
            <a:off x="9432345" y="4238812"/>
            <a:ext cx="1711572" cy="638175"/>
          </a:xfrm>
        </p:spPr>
        <p:txBody>
          <a:bodyPr>
            <a:noAutofit/>
          </a:bodyPr>
          <a:lstStyle>
            <a:lvl1pPr>
              <a:buNone/>
              <a:defRPr sz="1800"/>
            </a:lvl1pPr>
          </a:lstStyle>
          <a:p>
            <a:pPr lvl="0"/>
            <a:r>
              <a:rPr lang="en-US" dirty="0"/>
              <a:t>Title</a:t>
            </a:r>
          </a:p>
        </p:txBody>
      </p:sp>
      <p:sp>
        <p:nvSpPr>
          <p:cNvPr id="4" name="Date Placeholder 3">
            <a:extLst>
              <a:ext uri="{FF2B5EF4-FFF2-40B4-BE49-F238E27FC236}">
                <a16:creationId xmlns:a16="http://schemas.microsoft.com/office/drawing/2014/main" id="{D8661572-1A59-4E3B-BA65-3329E9468C69}"/>
              </a:ext>
            </a:extLst>
          </p:cNvPr>
          <p:cNvSpPr>
            <a:spLocks noGrp="1"/>
          </p:cNvSpPr>
          <p:nvPr>
            <p:ph type="dt" sz="half" idx="10"/>
          </p:nvPr>
        </p:nvSpPr>
        <p:spPr/>
        <p:txBody>
          <a:bodyPr>
            <a:noAutofit/>
          </a:bodyPr>
          <a:lstStyle/>
          <a:p>
            <a:r>
              <a:rPr lang="en-US"/>
              <a:t>Tuesday, February 2, 20XX</a:t>
            </a:r>
            <a:endParaRPr lang="en-US" dirty="0"/>
          </a:p>
        </p:txBody>
      </p:sp>
      <p:sp>
        <p:nvSpPr>
          <p:cNvPr id="5" name="Footer Placeholder 4">
            <a:extLst>
              <a:ext uri="{FF2B5EF4-FFF2-40B4-BE49-F238E27FC236}">
                <a16:creationId xmlns:a16="http://schemas.microsoft.com/office/drawing/2014/main" id="{AFEF84F1-99FE-4F0B-9E76-F581C2C1B6D9}"/>
              </a:ext>
            </a:extLst>
          </p:cNvPr>
          <p:cNvSpPr>
            <a:spLocks noGrp="1"/>
          </p:cNvSpPr>
          <p:nvPr>
            <p:ph type="ftr" sz="quarter" idx="11"/>
          </p:nvPr>
        </p:nvSpPr>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id="{97B2D769-16B1-43C4-BF14-3175533511ED}"/>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7157769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10_Content 2 column (comparison slide)">
    <p:spTree>
      <p:nvGrpSpPr>
        <p:cNvPr id="1" name=""/>
        <p:cNvGrpSpPr/>
        <p:nvPr/>
      </p:nvGrpSpPr>
      <p:grpSpPr>
        <a:xfrm>
          <a:off x="0" y="0"/>
          <a:ext cx="0" cy="0"/>
          <a:chOff x="0" y="0"/>
          <a:chExt cx="0" cy="0"/>
        </a:xfrm>
      </p:grpSpPr>
      <p:sp>
        <p:nvSpPr>
          <p:cNvPr id="12" name="Oval 11">
            <a:extLst>
              <a:ext uri="{FF2B5EF4-FFF2-40B4-BE49-F238E27FC236}">
                <a16:creationId xmlns:a16="http://schemas.microsoft.com/office/drawing/2014/main" id="{FD65A50E-2F73-4426-8586-9731AFA2D2E0}"/>
              </a:ext>
            </a:extLst>
          </p:cNvPr>
          <p:cNvSpPr>
            <a:spLocks noChangeAspect="1"/>
          </p:cNvSpPr>
          <p:nvPr/>
        </p:nvSpPr>
        <p:spPr>
          <a:xfrm>
            <a:off x="11091612" y="5893466"/>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Rectangle 10">
            <a:extLst>
              <a:ext uri="{FF2B5EF4-FFF2-40B4-BE49-F238E27FC236}">
                <a16:creationId xmlns:a16="http://schemas.microsoft.com/office/drawing/2014/main" id="{EB89C080-4102-49AE-BDA9-59A4A67E2486}"/>
              </a:ext>
            </a:extLst>
          </p:cNvPr>
          <p:cNvSpPr/>
          <p:nvPr/>
        </p:nvSpPr>
        <p:spPr>
          <a:xfrm>
            <a:off x="11451612" y="5827878"/>
            <a:ext cx="379049" cy="360000"/>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 name="Title 1">
            <a:extLst>
              <a:ext uri="{FF2B5EF4-FFF2-40B4-BE49-F238E27FC236}">
                <a16:creationId xmlns:a16="http://schemas.microsoft.com/office/drawing/2014/main" id="{DDE62014-F04C-495A-964E-6B888D49CDE9}"/>
              </a:ext>
            </a:extLst>
          </p:cNvPr>
          <p:cNvSpPr>
            <a:spLocks noGrp="1"/>
          </p:cNvSpPr>
          <p:nvPr>
            <p:ph type="title"/>
          </p:nvPr>
        </p:nvSpPr>
        <p:spPr>
          <a:xfrm>
            <a:off x="550862" y="549275"/>
            <a:ext cx="11097551" cy="1332000"/>
          </a:xfrm>
        </p:spPr>
        <p:txBody>
          <a:bodyPr vert="horz" wrap="square" lIns="0" tIns="0" rIns="0" bIns="0" rtlCol="0" anchor="t" anchorCtr="0">
            <a:noAutofit/>
          </a:bodyPr>
          <a:lstStyle>
            <a:lvl1pPr>
              <a:defRPr lang="en-US" sz="4800" dirty="0"/>
            </a:lvl1pPr>
          </a:lstStyle>
          <a:p>
            <a:pPr lvl="0">
              <a:lnSpc>
                <a:spcPct val="100000"/>
              </a:lnSpc>
            </a:pPr>
            <a:r>
              <a:rPr lang="en-US"/>
              <a:t>Click to edit Master title style</a:t>
            </a:r>
            <a:endParaRPr lang="en-US" dirty="0"/>
          </a:p>
        </p:txBody>
      </p:sp>
      <p:sp>
        <p:nvSpPr>
          <p:cNvPr id="3" name="Text Placeholder 2">
            <a:extLst>
              <a:ext uri="{FF2B5EF4-FFF2-40B4-BE49-F238E27FC236}">
                <a16:creationId xmlns:a16="http://schemas.microsoft.com/office/drawing/2014/main" id="{555DF027-E633-44EE-ACA0-C205930AA93E}"/>
              </a:ext>
            </a:extLst>
          </p:cNvPr>
          <p:cNvSpPr>
            <a:spLocks noGrp="1"/>
          </p:cNvSpPr>
          <p:nvPr>
            <p:ph type="body" idx="1"/>
          </p:nvPr>
        </p:nvSpPr>
        <p:spPr>
          <a:xfrm>
            <a:off x="550864" y="1731375"/>
            <a:ext cx="5437186" cy="535354"/>
          </a:xfrm>
        </p:spPr>
        <p:txBody>
          <a:bodyPr anchor="b">
            <a:noAutofit/>
          </a:bodyPr>
          <a:lstStyle>
            <a:lvl1pPr marL="0" indent="0">
              <a:buNone/>
              <a:defRPr sz="14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BA4F363-FEEF-4CD2-A18E-17AE8D485171}"/>
              </a:ext>
            </a:extLst>
          </p:cNvPr>
          <p:cNvSpPr>
            <a:spLocks noGrp="1"/>
          </p:cNvSpPr>
          <p:nvPr>
            <p:ph sz="half" idx="2"/>
          </p:nvPr>
        </p:nvSpPr>
        <p:spPr>
          <a:xfrm>
            <a:off x="550863" y="2427370"/>
            <a:ext cx="5429114" cy="3515555"/>
          </a:xfrm>
        </p:spPr>
        <p:txBody>
          <a:bodyPr>
            <a:noAutofit/>
          </a:bodyPr>
          <a:lstStyle>
            <a:lvl1pPr>
              <a:defRPr sz="24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34E50F8C-4D64-40FD-AE8C-6A1F3C2A84ED}"/>
              </a:ext>
            </a:extLst>
          </p:cNvPr>
          <p:cNvSpPr>
            <a:spLocks noGrp="1"/>
          </p:cNvSpPr>
          <p:nvPr>
            <p:ph type="body" sz="quarter" idx="3"/>
          </p:nvPr>
        </p:nvSpPr>
        <p:spPr>
          <a:xfrm>
            <a:off x="6212024" y="1731375"/>
            <a:ext cx="5436392" cy="535354"/>
          </a:xfrm>
        </p:spPr>
        <p:txBody>
          <a:bodyPr vert="horz" wrap="square" lIns="0" tIns="0" rIns="0" bIns="0" rtlCol="0" anchor="b">
            <a:noAutofit/>
          </a:bodyPr>
          <a:lstStyle>
            <a:lvl1pPr>
              <a:buNone/>
              <a:defRPr lang="en-US" sz="1400" b="0" cap="all" spc="200" baseline="0" dirty="0">
                <a:solidFill>
                  <a:schemeClr val="tx1"/>
                </a:solidFill>
              </a:defRPr>
            </a:lvl1pPr>
          </a:lstStyle>
          <a:p>
            <a:pPr marL="228600" lvl="0" indent="-228600"/>
            <a:r>
              <a:rPr lang="en-US"/>
              <a:t>Click to edit Master text styles</a:t>
            </a:r>
          </a:p>
        </p:txBody>
      </p:sp>
      <p:sp>
        <p:nvSpPr>
          <p:cNvPr id="6" name="Content Placeholder 5">
            <a:extLst>
              <a:ext uri="{FF2B5EF4-FFF2-40B4-BE49-F238E27FC236}">
                <a16:creationId xmlns:a16="http://schemas.microsoft.com/office/drawing/2014/main" id="{A7AC943E-DB2B-40E0-907F-8EA1404791DE}"/>
              </a:ext>
            </a:extLst>
          </p:cNvPr>
          <p:cNvSpPr>
            <a:spLocks noGrp="1"/>
          </p:cNvSpPr>
          <p:nvPr>
            <p:ph sz="quarter" idx="4"/>
          </p:nvPr>
        </p:nvSpPr>
        <p:spPr>
          <a:xfrm>
            <a:off x="6212023" y="2427370"/>
            <a:ext cx="5436391" cy="3515555"/>
          </a:xfrm>
        </p:spPr>
        <p:txBody>
          <a:bodyPr>
            <a:noAutofit/>
          </a:bodyPr>
          <a:lstStyle>
            <a:lvl1pPr>
              <a:defRPr sz="24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DCDCD5B-3F26-4AFA-8BD4-E5D8DD2AF494}"/>
              </a:ext>
            </a:extLst>
          </p:cNvPr>
          <p:cNvSpPr>
            <a:spLocks noGrp="1"/>
          </p:cNvSpPr>
          <p:nvPr>
            <p:ph type="dt" sz="half" idx="10"/>
          </p:nvPr>
        </p:nvSpPr>
        <p:spPr/>
        <p:txBody>
          <a:bodyPr>
            <a:noAutofit/>
          </a:bodyPr>
          <a:lstStyle/>
          <a:p>
            <a:r>
              <a:rPr lang="en-US"/>
              <a:t>Tuesday, February 2, 20XX</a:t>
            </a:r>
          </a:p>
        </p:txBody>
      </p:sp>
      <p:sp>
        <p:nvSpPr>
          <p:cNvPr id="8" name="Footer Placeholder 7">
            <a:extLst>
              <a:ext uri="{FF2B5EF4-FFF2-40B4-BE49-F238E27FC236}">
                <a16:creationId xmlns:a16="http://schemas.microsoft.com/office/drawing/2014/main" id="{3D10D1EE-83A0-4FB5-9B25-8A73DE891A87}"/>
              </a:ext>
            </a:extLst>
          </p:cNvPr>
          <p:cNvSpPr>
            <a:spLocks noGrp="1"/>
          </p:cNvSpPr>
          <p:nvPr>
            <p:ph type="ftr" sz="quarter" idx="11"/>
          </p:nvPr>
        </p:nvSpPr>
        <p:spPr/>
        <p:txBody>
          <a:bodyPr>
            <a:noAutofit/>
          </a:bodyPr>
          <a:lstStyle/>
          <a:p>
            <a:r>
              <a:rPr lang="en-US"/>
              <a:t>Sample Footer Text</a:t>
            </a:r>
          </a:p>
        </p:txBody>
      </p:sp>
      <p:sp>
        <p:nvSpPr>
          <p:cNvPr id="9" name="Slide Number Placeholder 8">
            <a:extLst>
              <a:ext uri="{FF2B5EF4-FFF2-40B4-BE49-F238E27FC236}">
                <a16:creationId xmlns:a16="http://schemas.microsoft.com/office/drawing/2014/main" id="{03031C35-2E5B-491D-85ED-DB42A4FE1623}"/>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6703923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8028302-E866-455D-8898-53623027543F}"/>
              </a:ext>
            </a:extLst>
          </p:cNvPr>
          <p:cNvSpPr>
            <a:spLocks noGrp="1"/>
          </p:cNvSpPr>
          <p:nvPr>
            <p:ph type="title"/>
          </p:nvPr>
        </p:nvSpPr>
        <p:spPr>
          <a:xfrm>
            <a:off x="550863" y="550800"/>
            <a:ext cx="11090275" cy="1333057"/>
          </a:xfrm>
          <a:prstGeom prst="rect">
            <a:avLst/>
          </a:prstGeom>
        </p:spPr>
        <p:txBody>
          <a:bodyPr vert="horz" wrap="square" lIns="0" tIns="0" rIns="0" bIns="0" rtlCol="0" anchor="t" anchorCtr="0">
            <a:noAutofit/>
          </a:bodyPr>
          <a:lstStyle/>
          <a:p>
            <a:pPr lvl="0">
              <a:lnSpc>
                <a:spcPct val="100000"/>
              </a:lnSpc>
            </a:pPr>
            <a:r>
              <a:rPr lang="en-US"/>
              <a:t>Click to edit Master title style</a:t>
            </a:r>
            <a:endParaRPr lang="en-US" dirty="0"/>
          </a:p>
        </p:txBody>
      </p:sp>
      <p:sp>
        <p:nvSpPr>
          <p:cNvPr id="3" name="Text Placeholder 2">
            <a:extLst>
              <a:ext uri="{FF2B5EF4-FFF2-40B4-BE49-F238E27FC236}">
                <a16:creationId xmlns:a16="http://schemas.microsoft.com/office/drawing/2014/main" id="{BC94E72B-F0CF-4BC4-B509-A1C4508BE435}"/>
              </a:ext>
            </a:extLst>
          </p:cNvPr>
          <p:cNvSpPr>
            <a:spLocks noGrp="1"/>
          </p:cNvSpPr>
          <p:nvPr>
            <p:ph type="body" idx="1"/>
          </p:nvPr>
        </p:nvSpPr>
        <p:spPr>
          <a:xfrm>
            <a:off x="550863" y="2113862"/>
            <a:ext cx="11091600" cy="3978963"/>
          </a:xfrm>
          <a:prstGeom prst="rect">
            <a:avLst/>
          </a:prstGeom>
        </p:spPr>
        <p:txBody>
          <a:bodyPr vert="horz" wrap="square"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4ACE49D-C22F-4540-AC09-E421D2A2EDBE}"/>
              </a:ext>
            </a:extLst>
          </p:cNvPr>
          <p:cNvSpPr>
            <a:spLocks noGrp="1"/>
          </p:cNvSpPr>
          <p:nvPr>
            <p:ph type="dt" sz="half" idx="2"/>
          </p:nvPr>
        </p:nvSpPr>
        <p:spPr>
          <a:xfrm>
            <a:off x="550863" y="6507212"/>
            <a:ext cx="2628900" cy="153888"/>
          </a:xfrm>
          <a:prstGeom prst="rect">
            <a:avLst/>
          </a:prstGeom>
        </p:spPr>
        <p:txBody>
          <a:bodyPr vert="horz" wrap="square" lIns="0" tIns="0" rIns="0" bIns="0" rtlCol="0" anchor="ctr">
            <a:spAutoFit/>
          </a:bodyPr>
          <a:lstStyle>
            <a:lvl1pPr algn="l">
              <a:defRPr sz="1000">
                <a:solidFill>
                  <a:schemeClr val="tx1">
                    <a:lumMod val="65000"/>
                    <a:alpha val="80000"/>
                  </a:schemeClr>
                </a:solidFill>
              </a:defRPr>
            </a:lvl1pPr>
          </a:lstStyle>
          <a:p>
            <a:r>
              <a:rPr lang="en-US"/>
              <a:t>Tuesday, February 2, 20XX</a:t>
            </a:r>
            <a:endParaRPr lang="en-US" dirty="0"/>
          </a:p>
        </p:txBody>
      </p:sp>
      <p:sp>
        <p:nvSpPr>
          <p:cNvPr id="5" name="Footer Placeholder 4">
            <a:extLst>
              <a:ext uri="{FF2B5EF4-FFF2-40B4-BE49-F238E27FC236}">
                <a16:creationId xmlns:a16="http://schemas.microsoft.com/office/drawing/2014/main" id="{ACD5C3BE-317E-49E8-82B5-C8A7EC9C8A7E}"/>
              </a:ext>
            </a:extLst>
          </p:cNvPr>
          <p:cNvSpPr>
            <a:spLocks noGrp="1"/>
          </p:cNvSpPr>
          <p:nvPr>
            <p:ph type="ftr" sz="quarter" idx="3"/>
          </p:nvPr>
        </p:nvSpPr>
        <p:spPr>
          <a:xfrm>
            <a:off x="3359150" y="6507212"/>
            <a:ext cx="6379210" cy="153888"/>
          </a:xfrm>
          <a:prstGeom prst="rect">
            <a:avLst/>
          </a:prstGeom>
        </p:spPr>
        <p:txBody>
          <a:bodyPr vert="horz" wrap="square" lIns="0" tIns="0" rIns="0" bIns="0" rtlCol="0" anchor="ctr">
            <a:spAutoFit/>
          </a:bodyPr>
          <a:lstStyle>
            <a:lvl1pPr algn="l">
              <a:defRPr sz="1000">
                <a:solidFill>
                  <a:schemeClr val="tx1">
                    <a:lumMod val="65000"/>
                    <a:alpha val="80000"/>
                  </a:schemeClr>
                </a:solidFill>
              </a:defRPr>
            </a:lvl1pPr>
          </a:lstStyle>
          <a:p>
            <a:r>
              <a:rPr lang="en-US"/>
              <a:t>Sample Footer Text</a:t>
            </a:r>
            <a:endParaRPr lang="en-US" dirty="0"/>
          </a:p>
        </p:txBody>
      </p:sp>
      <p:sp>
        <p:nvSpPr>
          <p:cNvPr id="6" name="Slide Number Placeholder 5">
            <a:extLst>
              <a:ext uri="{FF2B5EF4-FFF2-40B4-BE49-F238E27FC236}">
                <a16:creationId xmlns:a16="http://schemas.microsoft.com/office/drawing/2014/main" id="{45574E12-6C16-431F-B2CE-E4B15916BA05}"/>
              </a:ext>
            </a:extLst>
          </p:cNvPr>
          <p:cNvSpPr>
            <a:spLocks noGrp="1"/>
          </p:cNvSpPr>
          <p:nvPr>
            <p:ph type="sldNum" sz="quarter" idx="4"/>
          </p:nvPr>
        </p:nvSpPr>
        <p:spPr>
          <a:xfrm>
            <a:off x="9948863" y="6507212"/>
            <a:ext cx="1692274" cy="153888"/>
          </a:xfrm>
          <a:prstGeom prst="rect">
            <a:avLst/>
          </a:prstGeom>
        </p:spPr>
        <p:txBody>
          <a:bodyPr vert="horz" wrap="square" lIns="0" tIns="0" rIns="0" bIns="0" rtlCol="0" anchor="ctr">
            <a:spAutoFit/>
          </a:bodyPr>
          <a:lstStyle>
            <a:lvl1pPr algn="r">
              <a:defRPr sz="1000">
                <a:solidFill>
                  <a:schemeClr val="tx1">
                    <a:lumMod val="65000"/>
                    <a:alpha val="80000"/>
                  </a:schemeClr>
                </a:solidFill>
              </a:defRPr>
            </a:lvl1pPr>
          </a:lstStyle>
          <a:p>
            <a:fld id="{DBA1B0FB-D917-4C8C-928F-313BD683BF39}" type="slidenum">
              <a:rPr lang="en-US" smtClean="0"/>
              <a:pPr/>
              <a:t>‹#›</a:t>
            </a:fld>
            <a:endParaRPr lang="en-US"/>
          </a:p>
        </p:txBody>
      </p:sp>
    </p:spTree>
    <p:extLst>
      <p:ext uri="{BB962C8B-B14F-4D97-AF65-F5344CB8AC3E}">
        <p14:creationId xmlns:p14="http://schemas.microsoft.com/office/powerpoint/2010/main" val="2521255718"/>
      </p:ext>
    </p:extLst>
  </p:cSld>
  <p:clrMap bg1="dk1" tx1="lt1" bg2="dk2" tx2="lt2" accent1="accent1" accent2="accent2" accent3="accent3" accent4="accent4" accent5="accent5" accent6="accent6" hlink="hlink" folHlink="folHlink"/>
  <p:sldLayoutIdLst>
    <p:sldLayoutId id="2147483699" r:id="rId1"/>
    <p:sldLayoutId id="2147483700" r:id="rId2"/>
    <p:sldLayoutId id="2147483733" r:id="rId3"/>
    <p:sldLayoutId id="2147483687" r:id="rId4"/>
    <p:sldLayoutId id="2147483734" r:id="rId5"/>
    <p:sldLayoutId id="2147483686" r:id="rId6"/>
    <p:sldLayoutId id="2147483696" r:id="rId7"/>
    <p:sldLayoutId id="2147483707" r:id="rId8"/>
    <p:sldLayoutId id="2147483689" r:id="rId9"/>
    <p:sldLayoutId id="2147483697" r:id="rId10"/>
    <p:sldLayoutId id="2147483731" r:id="rId11"/>
    <p:sldLayoutId id="2147483693" r:id="rId12"/>
    <p:sldLayoutId id="2147483685" r:id="rId13"/>
    <p:sldLayoutId id="2147483688" r:id="rId14"/>
    <p:sldLayoutId id="2147483691" r:id="rId15"/>
    <p:sldLayoutId id="2147483692" r:id="rId16"/>
  </p:sldLayoutIdLst>
  <p:hf hdr="0"/>
  <p:txStyles>
    <p:titleStyle>
      <a:lvl1pPr algn="l" defTabSz="914400" rtl="0" eaLnBrk="1" latinLnBrk="0" hangingPunct="1">
        <a:lnSpc>
          <a:spcPct val="90000"/>
        </a:lnSpc>
        <a:spcBef>
          <a:spcPct val="0"/>
        </a:spcBef>
        <a:buNone/>
        <a:defRPr lang="en-US" sz="4800" kern="1200" dirty="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0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2" pos="3840">
          <p15:clr>
            <a:srgbClr val="F26B43"/>
          </p15:clr>
        </p15:guide>
        <p15:guide id="33" orient="horz" pos="2160">
          <p15:clr>
            <a:srgbClr val="F26B43"/>
          </p15:clr>
        </p15:guide>
        <p15:guide id="34" pos="347">
          <p15:clr>
            <a:srgbClr val="F26B43"/>
          </p15:clr>
        </p15:guide>
        <p15:guide id="35" pos="7333">
          <p15:clr>
            <a:srgbClr val="F26B43"/>
          </p15:clr>
        </p15:guide>
        <p15:guide id="36" orient="horz" pos="346">
          <p15:clr>
            <a:srgbClr val="F26B43"/>
          </p15:clr>
        </p15:guide>
        <p15:guide id="37" orient="horz" pos="3974">
          <p15:clr>
            <a:srgbClr val="F26B43"/>
          </p15:clr>
        </p15:guide>
        <p15:guide id="38" pos="824">
          <p15:clr>
            <a:srgbClr val="A4A3A4"/>
          </p15:clr>
        </p15:guide>
        <p15:guide id="39" pos="937">
          <p15:clr>
            <a:srgbClr val="A4A3A4"/>
          </p15:clr>
        </p15:guide>
        <p15:guide id="40" pos="1413">
          <p15:clr>
            <a:srgbClr val="A4A3A4"/>
          </p15:clr>
        </p15:guide>
        <p15:guide id="41" pos="1527">
          <p15:clr>
            <a:srgbClr val="A4A3A4"/>
          </p15:clr>
        </p15:guide>
        <p15:guide id="42" pos="2003">
          <p15:clr>
            <a:srgbClr val="A4A3A4"/>
          </p15:clr>
        </p15:guide>
        <p15:guide id="43" pos="2116">
          <p15:clr>
            <a:srgbClr val="A4A3A4"/>
          </p15:clr>
        </p15:guide>
        <p15:guide id="44" pos="2593">
          <p15:clr>
            <a:srgbClr val="A4A3A4"/>
          </p15:clr>
        </p15:guide>
        <p15:guide id="45" pos="2706">
          <p15:clr>
            <a:srgbClr val="A4A3A4"/>
          </p15:clr>
        </p15:guide>
        <p15:guide id="46" pos="3182">
          <p15:clr>
            <a:srgbClr val="A4A3A4"/>
          </p15:clr>
        </p15:guide>
        <p15:guide id="47" pos="3318">
          <p15:clr>
            <a:srgbClr val="A4A3A4"/>
          </p15:clr>
        </p15:guide>
        <p15:guide id="48" pos="3772">
          <p15:clr>
            <a:srgbClr val="A4A3A4"/>
          </p15:clr>
        </p15:guide>
        <p15:guide id="49" pos="3908">
          <p15:clr>
            <a:srgbClr val="A4A3A4"/>
          </p15:clr>
        </p15:guide>
        <p15:guide id="50" pos="4362">
          <p15:clr>
            <a:srgbClr val="A4A3A4"/>
          </p15:clr>
        </p15:guide>
        <p15:guide id="51" pos="4498">
          <p15:clr>
            <a:srgbClr val="A4A3A4"/>
          </p15:clr>
        </p15:guide>
        <p15:guide id="52" pos="4951">
          <p15:clr>
            <a:srgbClr val="A4A3A4"/>
          </p15:clr>
        </p15:guide>
        <p15:guide id="53" pos="5087">
          <p15:clr>
            <a:srgbClr val="A4A3A4"/>
          </p15:clr>
        </p15:guide>
        <p15:guide id="54" pos="5541">
          <p15:clr>
            <a:srgbClr val="A4A3A4"/>
          </p15:clr>
        </p15:guide>
        <p15:guide id="55" pos="5677">
          <p15:clr>
            <a:srgbClr val="A4A3A4"/>
          </p15:clr>
        </p15:guide>
        <p15:guide id="56" pos="6153">
          <p15:clr>
            <a:srgbClr val="A4A3A4"/>
          </p15:clr>
        </p15:guide>
        <p15:guide id="57" pos="6267">
          <p15:clr>
            <a:srgbClr val="A4A3A4"/>
          </p15:clr>
        </p15:guide>
        <p15:guide id="58" pos="6743">
          <p15:clr>
            <a:srgbClr val="A4A3A4"/>
          </p15:clr>
        </p15:guide>
        <p15:guide id="59" pos="6856">
          <p15:clr>
            <a:srgbClr val="A4A3A4"/>
          </p15:clr>
        </p15:guide>
        <p15:guide id="60" orient="horz" pos="3838">
          <p15:clr>
            <a:srgbClr val="A4A3A4"/>
          </p15:clr>
        </p15:guide>
        <p15:guide id="61" orient="horz" pos="2092">
          <p15:clr>
            <a:srgbClr val="A4A3A4"/>
          </p15:clr>
        </p15:guide>
        <p15:guide id="62" orient="horz" pos="2228">
          <p15:clr>
            <a:srgbClr val="A4A3A4"/>
          </p15:clr>
        </p15:guide>
        <p15:guide id="63" orient="horz" pos="845">
          <p15:clr>
            <a:srgbClr val="A4A3A4"/>
          </p15:clr>
        </p15:guide>
        <p15:guide id="64" orient="horz" pos="958">
          <p15:clr>
            <a:srgbClr val="A4A3A4"/>
          </p15:clr>
        </p15:guide>
        <p15:guide id="65" orient="horz" pos="1480">
          <p15:clr>
            <a:srgbClr val="A4A3A4"/>
          </p15:clr>
        </p15:guide>
        <p15:guide id="66" orient="horz" pos="1593">
          <p15:clr>
            <a:srgbClr val="A4A3A4"/>
          </p15:clr>
        </p15:guide>
        <p15:guide id="67" orient="horz" pos="2727">
          <p15:clr>
            <a:srgbClr val="A4A3A4"/>
          </p15:clr>
        </p15:guide>
        <p15:guide id="68" orient="horz" pos="2840">
          <p15:clr>
            <a:srgbClr val="A4A3A4"/>
          </p15:clr>
        </p15:guide>
        <p15:guide id="69" orient="horz" pos="3339">
          <p15:clr>
            <a:srgbClr val="A4A3A4"/>
          </p15:clr>
        </p15:guide>
        <p15:guide id="70" orient="horz" pos="347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23.jpg"/><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3.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6.jp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10.jpeg"/><Relationship Id="rId5" Type="http://schemas.openxmlformats.org/officeDocument/2006/relationships/image" Target="../media/image9.jpeg"/><Relationship Id="rId4" Type="http://schemas.openxmlformats.org/officeDocument/2006/relationships/image" Target="../media/image8.jpeg"/></Relationships>
</file>

<file path=ppt/slides/_rels/slide4.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12.jpg"/></Relationships>
</file>

<file path=ppt/slides/_rels/slide5.xml.rels><?xml version="1.0" encoding="UTF-8" standalone="yes"?>
<Relationships xmlns="http://schemas.openxmlformats.org/package/2006/relationships"><Relationship Id="rId3" Type="http://schemas.microsoft.com/office/2011/relationships/webextension" Target="../webextensions/webextension1.xml"/><Relationship Id="rId2" Type="http://schemas.openxmlformats.org/officeDocument/2006/relationships/chart" Target="../charts/chart1.xml"/><Relationship Id="rId1" Type="http://schemas.openxmlformats.org/officeDocument/2006/relationships/slideLayout" Target="../slideLayouts/slideLayout6.xml"/><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6E938C-9D94-4B05-979A-D39FFC457291}"/>
              </a:ext>
            </a:extLst>
          </p:cNvPr>
          <p:cNvSpPr>
            <a:spLocks noGrp="1"/>
          </p:cNvSpPr>
          <p:nvPr>
            <p:ph type="ctrTitle"/>
          </p:nvPr>
        </p:nvSpPr>
        <p:spPr>
          <a:xfrm>
            <a:off x="7999414" y="1051551"/>
            <a:ext cx="3565524" cy="2384898"/>
          </a:xfrm>
        </p:spPr>
        <p:txBody>
          <a:bodyPr anchor="b" anchorCtr="0">
            <a:normAutofit/>
          </a:bodyPr>
          <a:lstStyle/>
          <a:p>
            <a:r>
              <a:rPr lang="en-US" dirty="0"/>
              <a:t>Banking Project</a:t>
            </a:r>
          </a:p>
        </p:txBody>
      </p:sp>
      <p:pic>
        <p:nvPicPr>
          <p:cNvPr id="14" name="Picture Placeholder 13" descr="Data Points Digital background">
            <a:extLst>
              <a:ext uri="{FF2B5EF4-FFF2-40B4-BE49-F238E27FC236}">
                <a16:creationId xmlns:a16="http://schemas.microsoft.com/office/drawing/2014/main" id="{9A8AD548-922D-4E1D-B19C-5F6E808B8160}"/>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a:stretch/>
        </p:blipFill>
        <p:spPr>
          <a:xfrm>
            <a:off x="0" y="0"/>
            <a:ext cx="7452360" cy="6858000"/>
          </a:xfrm>
        </p:spPr>
      </p:pic>
      <p:sp>
        <p:nvSpPr>
          <p:cNvPr id="3" name="Subtitle 2">
            <a:extLst>
              <a:ext uri="{FF2B5EF4-FFF2-40B4-BE49-F238E27FC236}">
                <a16:creationId xmlns:a16="http://schemas.microsoft.com/office/drawing/2014/main" id="{D9A11267-FC52-4990-8D98-010AFABA5544}"/>
              </a:ext>
            </a:extLst>
          </p:cNvPr>
          <p:cNvSpPr>
            <a:spLocks noGrp="1"/>
          </p:cNvSpPr>
          <p:nvPr>
            <p:ph type="body" sz="quarter" idx="14"/>
          </p:nvPr>
        </p:nvSpPr>
        <p:spPr>
          <a:xfrm>
            <a:off x="7999413" y="3568700"/>
            <a:ext cx="3565524" cy="1731963"/>
          </a:xfrm>
        </p:spPr>
        <p:txBody>
          <a:bodyPr>
            <a:normAutofit/>
          </a:bodyPr>
          <a:lstStyle/>
          <a:p>
            <a:r>
              <a:rPr lang="en-US" dirty="0"/>
              <a:t>Rani Guduru</a:t>
            </a:r>
          </a:p>
        </p:txBody>
      </p:sp>
      <p:pic>
        <p:nvPicPr>
          <p:cNvPr id="11" name="Picture 10" descr="Graphical user interface">
            <a:extLst>
              <a:ext uri="{FF2B5EF4-FFF2-40B4-BE49-F238E27FC236}">
                <a16:creationId xmlns:a16="http://schemas.microsoft.com/office/drawing/2014/main" id="{BAD37728-9314-E574-9C12-5B1F2232D880}"/>
              </a:ext>
            </a:extLst>
          </p:cNvPr>
          <p:cNvPicPr>
            <a:picLocks noChangeAspect="1"/>
          </p:cNvPicPr>
          <p:nvPr/>
        </p:nvPicPr>
        <p:blipFill>
          <a:blip r:embed="rId4"/>
          <a:stretch>
            <a:fillRect/>
          </a:stretch>
        </p:blipFill>
        <p:spPr>
          <a:xfrm>
            <a:off x="0" y="0"/>
            <a:ext cx="7452360" cy="6857999"/>
          </a:xfrm>
          <a:prstGeom prst="rect">
            <a:avLst/>
          </a:prstGeom>
        </p:spPr>
      </p:pic>
    </p:spTree>
    <p:extLst>
      <p:ext uri="{BB962C8B-B14F-4D97-AF65-F5344CB8AC3E}">
        <p14:creationId xmlns:p14="http://schemas.microsoft.com/office/powerpoint/2010/main" val="7528142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454" name="Group 439">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998" y="5334748"/>
            <a:ext cx="678135" cy="990000"/>
            <a:chOff x="10490969" y="1448827"/>
            <a:chExt cx="678135" cy="990000"/>
          </a:xfrm>
        </p:grpSpPr>
        <p:sp>
          <p:nvSpPr>
            <p:cNvPr id="455" name="Freeform: Shape 440">
              <a:extLst>
                <a:ext uri="{FF2B5EF4-FFF2-40B4-BE49-F238E27FC236}">
                  <a16:creationId xmlns:a16="http://schemas.microsoft.com/office/drawing/2014/main" id="{02ECB475-568C-47AC-B16D-2E202DEB2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56" name="Oval 441">
              <a:extLst>
                <a:ext uri="{FF2B5EF4-FFF2-40B4-BE49-F238E27FC236}">
                  <a16:creationId xmlns:a16="http://schemas.microsoft.com/office/drawing/2014/main" id="{080D8764-525A-441E-B58F-068E82F09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57" name="Oval 442">
              <a:extLst>
                <a:ext uri="{FF2B5EF4-FFF2-40B4-BE49-F238E27FC236}">
                  <a16:creationId xmlns:a16="http://schemas.microsoft.com/office/drawing/2014/main" id="{11196109-6F2B-4738-B2FC-2CCC753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58" name="Freeform: Shape 443">
              <a:extLst>
                <a:ext uri="{FF2B5EF4-FFF2-40B4-BE49-F238E27FC236}">
                  <a16:creationId xmlns:a16="http://schemas.microsoft.com/office/drawing/2014/main" id="{F7E468C2-69B8-470B-85E3-801A3CB1D7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useBgFill="1">
        <p:nvSpPr>
          <p:cNvPr id="459" name="Rectangle 445">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AB7FC79-4DDF-FA54-1870-B27235805B83}"/>
              </a:ext>
            </a:extLst>
          </p:cNvPr>
          <p:cNvSpPr>
            <a:spLocks noGrp="1"/>
          </p:cNvSpPr>
          <p:nvPr>
            <p:ph type="title"/>
          </p:nvPr>
        </p:nvSpPr>
        <p:spPr>
          <a:xfrm>
            <a:off x="550864" y="549276"/>
            <a:ext cx="5117916" cy="1468368"/>
          </a:xfrm>
        </p:spPr>
        <p:txBody>
          <a:bodyPr vert="horz" wrap="square" lIns="0" tIns="0" rIns="0" bIns="0" rtlCol="0" anchor="b" anchorCtr="0">
            <a:noAutofit/>
          </a:bodyPr>
          <a:lstStyle/>
          <a:p>
            <a:r>
              <a:rPr lang="en-US" kern="1200" dirty="0">
                <a:solidFill>
                  <a:schemeClr val="tx1"/>
                </a:solidFill>
                <a:latin typeface="+mj-lt"/>
                <a:ea typeface="+mj-ea"/>
                <a:cs typeface="+mj-cs"/>
              </a:rPr>
              <a:t>State wise Last </a:t>
            </a:r>
            <a:r>
              <a:rPr lang="en-US" dirty="0"/>
              <a:t>C</a:t>
            </a:r>
            <a:r>
              <a:rPr lang="en-US" kern="1200" dirty="0">
                <a:solidFill>
                  <a:schemeClr val="tx1"/>
                </a:solidFill>
                <a:latin typeface="+mj-lt"/>
                <a:ea typeface="+mj-ea"/>
                <a:cs typeface="+mj-cs"/>
              </a:rPr>
              <a:t>redit pulled date wise loan status</a:t>
            </a:r>
          </a:p>
        </p:txBody>
      </p:sp>
      <p:sp>
        <p:nvSpPr>
          <p:cNvPr id="3" name="Content Placeholder 2">
            <a:extLst>
              <a:ext uri="{FF2B5EF4-FFF2-40B4-BE49-F238E27FC236}">
                <a16:creationId xmlns:a16="http://schemas.microsoft.com/office/drawing/2014/main" id="{5E7E3527-ABA1-05FB-AD6B-830274870691}"/>
              </a:ext>
            </a:extLst>
          </p:cNvPr>
          <p:cNvSpPr>
            <a:spLocks noGrp="1"/>
          </p:cNvSpPr>
          <p:nvPr>
            <p:ph idx="1"/>
          </p:nvPr>
        </p:nvSpPr>
        <p:spPr>
          <a:xfrm>
            <a:off x="550862" y="2171991"/>
            <a:ext cx="5027055" cy="4335221"/>
          </a:xfrm>
        </p:spPr>
        <p:txBody>
          <a:bodyPr vert="horz" wrap="square" lIns="0" tIns="0" rIns="0" bIns="0" rtlCol="0" anchor="t">
            <a:noAutofit/>
          </a:bodyPr>
          <a:lstStyle/>
          <a:p>
            <a:pPr marL="0" indent="0">
              <a:lnSpc>
                <a:spcPct val="100000"/>
              </a:lnSpc>
            </a:pPr>
            <a:r>
              <a:rPr lang="en-US" sz="1200" b="1" i="1" dirty="0"/>
              <a:t>This KPI provides insights into the geographical and temporal trends in loan default rates. By analyzing loan status data by state and the last credit pull date, we can identify areas where defaults are more likely to occur and take steps to mitigate risk.</a:t>
            </a:r>
          </a:p>
          <a:p>
            <a:pPr marL="0" indent="0">
              <a:lnSpc>
                <a:spcPct val="100000"/>
              </a:lnSpc>
            </a:pPr>
            <a:r>
              <a:rPr lang="en-US" sz="1200" b="1" i="1" dirty="0">
                <a:solidFill>
                  <a:srgbClr val="FFFF00">
                    <a:alpha val="60000"/>
                  </a:srgbClr>
                </a:solidFill>
              </a:rPr>
              <a:t>Loan Status:</a:t>
            </a:r>
          </a:p>
          <a:p>
            <a:pPr marL="0" indent="-144000">
              <a:lnSpc>
                <a:spcPct val="100000"/>
              </a:lnSpc>
              <a:spcBef>
                <a:spcPts val="0"/>
              </a:spcBef>
              <a:spcAft>
                <a:spcPts val="0"/>
              </a:spcAft>
              <a:buFont typeface="+mj-lt"/>
              <a:buAutoNum type="arabicPeriod"/>
            </a:pPr>
            <a:r>
              <a:rPr lang="en-US" sz="1200" b="1" i="1" dirty="0"/>
              <a:t>Fully Paid </a:t>
            </a:r>
          </a:p>
          <a:p>
            <a:pPr marL="0" indent="-144000">
              <a:lnSpc>
                <a:spcPct val="100000"/>
              </a:lnSpc>
              <a:spcBef>
                <a:spcPts val="0"/>
              </a:spcBef>
              <a:spcAft>
                <a:spcPts val="0"/>
              </a:spcAft>
              <a:buFont typeface="+mj-lt"/>
              <a:buAutoNum type="arabicPeriod"/>
            </a:pPr>
            <a:r>
              <a:rPr lang="en-US" sz="1200" b="1" i="1" dirty="0"/>
              <a:t>Charged Off</a:t>
            </a:r>
          </a:p>
          <a:p>
            <a:pPr marL="0" indent="-144000">
              <a:lnSpc>
                <a:spcPct val="100000"/>
              </a:lnSpc>
              <a:spcBef>
                <a:spcPts val="0"/>
              </a:spcBef>
              <a:spcAft>
                <a:spcPts val="0"/>
              </a:spcAft>
              <a:buFont typeface="+mj-lt"/>
              <a:buAutoNum type="arabicPeriod"/>
            </a:pPr>
            <a:r>
              <a:rPr lang="en-US" sz="1200" b="1" i="1" dirty="0"/>
              <a:t>Current</a:t>
            </a:r>
          </a:p>
          <a:p>
            <a:pPr marL="0" indent="0">
              <a:lnSpc>
                <a:spcPct val="100000"/>
              </a:lnSpc>
              <a:spcBef>
                <a:spcPts val="0"/>
              </a:spcBef>
              <a:spcAft>
                <a:spcPts val="0"/>
              </a:spcAft>
            </a:pPr>
            <a:endParaRPr lang="en-US" sz="1200" b="1" i="1" dirty="0"/>
          </a:p>
          <a:p>
            <a:pPr marL="0" indent="0">
              <a:lnSpc>
                <a:spcPct val="100000"/>
              </a:lnSpc>
              <a:spcBef>
                <a:spcPts val="0"/>
              </a:spcBef>
              <a:spcAft>
                <a:spcPts val="0"/>
              </a:spcAft>
            </a:pPr>
            <a:r>
              <a:rPr lang="en-US" sz="1200" b="1" i="1" dirty="0"/>
              <a:t> CA state has maximum of 5824 fully paid accounts, </a:t>
            </a:r>
            <a:r>
              <a:rPr lang="en-US" sz="1200" b="1" i="1" dirty="0">
                <a:solidFill>
                  <a:srgbClr val="FF0000">
                    <a:alpha val="60000"/>
                  </a:srgbClr>
                </a:solidFill>
              </a:rPr>
              <a:t>1125 charged off accounts </a:t>
            </a:r>
            <a:r>
              <a:rPr lang="en-US" sz="1200" b="1" i="1" dirty="0"/>
              <a:t>and  150 current accounts among other states</a:t>
            </a:r>
          </a:p>
          <a:p>
            <a:pPr marL="0" indent="0">
              <a:lnSpc>
                <a:spcPct val="100000"/>
              </a:lnSpc>
              <a:spcBef>
                <a:spcPts val="0"/>
              </a:spcBef>
              <a:spcAft>
                <a:spcPts val="0"/>
              </a:spcAft>
            </a:pPr>
            <a:endParaRPr lang="en-US" sz="1200" b="1" i="1" dirty="0"/>
          </a:p>
          <a:p>
            <a:pPr marL="0" indent="0">
              <a:lnSpc>
                <a:spcPct val="100000"/>
              </a:lnSpc>
            </a:pPr>
            <a:r>
              <a:rPr lang="en-US" sz="1200" b="1" i="1" dirty="0"/>
              <a:t>In 2016, there is an increase in the charged off status accounts for all states.</a:t>
            </a:r>
          </a:p>
          <a:p>
            <a:pPr marL="0" indent="0">
              <a:lnSpc>
                <a:spcPct val="100000"/>
              </a:lnSpc>
            </a:pPr>
            <a:r>
              <a:rPr lang="en-US" sz="1200" b="1" dirty="0">
                <a:solidFill>
                  <a:srgbClr val="FFFF00">
                    <a:alpha val="60000"/>
                  </a:srgbClr>
                </a:solidFill>
              </a:rPr>
              <a:t>Note: Charge-off means the lender or creditor has written the account off as a loss, and the account is closed to future charges. It may be sold to a debt buyer or transferred to a collection agency.</a:t>
            </a:r>
          </a:p>
        </p:txBody>
      </p:sp>
      <p:pic>
        <p:nvPicPr>
          <p:cNvPr id="5" name="Picture 4" descr="Map&#10;&#10;Description automatically generated">
            <a:extLst>
              <a:ext uri="{FF2B5EF4-FFF2-40B4-BE49-F238E27FC236}">
                <a16:creationId xmlns:a16="http://schemas.microsoft.com/office/drawing/2014/main" id="{31CF8CAA-AF1C-9DD8-8377-F0FD24DAB992}"/>
              </a:ext>
            </a:extLst>
          </p:cNvPr>
          <p:cNvPicPr>
            <a:picLocks noChangeAspect="1"/>
          </p:cNvPicPr>
          <p:nvPr/>
        </p:nvPicPr>
        <p:blipFill rotWithShape="1">
          <a:blip r:embed="rId2"/>
          <a:srcRect l="33899" r="12101"/>
          <a:stretch/>
        </p:blipFill>
        <p:spPr>
          <a:xfrm>
            <a:off x="6023113" y="862806"/>
            <a:ext cx="5004943" cy="5132388"/>
          </a:xfrm>
          <a:custGeom>
            <a:avLst/>
            <a:gdLst/>
            <a:ahLst/>
            <a:cxnLst/>
            <a:rect l="l" t="t" r="r" b="b"/>
            <a:pathLst>
              <a:path w="5132388" h="5132388">
                <a:moveTo>
                  <a:pt x="2566194" y="0"/>
                </a:moveTo>
                <a:cubicBezTo>
                  <a:pt x="3983464" y="0"/>
                  <a:pt x="5132388" y="1148924"/>
                  <a:pt x="5132388" y="2566194"/>
                </a:cubicBezTo>
                <a:cubicBezTo>
                  <a:pt x="5132388" y="3983464"/>
                  <a:pt x="3983464" y="5132388"/>
                  <a:pt x="2566194" y="5132388"/>
                </a:cubicBezTo>
                <a:cubicBezTo>
                  <a:pt x="1148924" y="5132388"/>
                  <a:pt x="0" y="3983464"/>
                  <a:pt x="0" y="2566194"/>
                </a:cubicBezTo>
                <a:cubicBezTo>
                  <a:pt x="0" y="1148924"/>
                  <a:pt x="1148924" y="0"/>
                  <a:pt x="2566194" y="0"/>
                </a:cubicBezTo>
                <a:close/>
              </a:path>
            </a:pathLst>
          </a:custGeom>
        </p:spPr>
      </p:pic>
      <p:grpSp>
        <p:nvGrpSpPr>
          <p:cNvPr id="460" name="Group 447">
            <a:extLst>
              <a:ext uri="{FF2B5EF4-FFF2-40B4-BE49-F238E27FC236}">
                <a16:creationId xmlns:a16="http://schemas.microsoft.com/office/drawing/2014/main" id="{183B29DA-9BB8-4BA8-B8E1-8C2B544078C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22156" y="4143453"/>
            <a:ext cx="734257" cy="760506"/>
            <a:chOff x="5243759" y="1363788"/>
            <a:chExt cx="734257" cy="760506"/>
          </a:xfrm>
        </p:grpSpPr>
        <p:sp>
          <p:nvSpPr>
            <p:cNvPr id="461" name="Freeform 5">
              <a:extLst>
                <a:ext uri="{FF2B5EF4-FFF2-40B4-BE49-F238E27FC236}">
                  <a16:creationId xmlns:a16="http://schemas.microsoft.com/office/drawing/2014/main" id="{D02496F8-166D-469A-8040-08608013BF7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62" name="Freeform 6">
              <a:extLst>
                <a:ext uri="{FF2B5EF4-FFF2-40B4-BE49-F238E27FC236}">
                  <a16:creationId xmlns:a16="http://schemas.microsoft.com/office/drawing/2014/main" id="{23E648A7-A02A-4DC7-9FEC-489F1BA6F77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51" name="Freeform 8">
              <a:extLst>
                <a:ext uri="{FF2B5EF4-FFF2-40B4-BE49-F238E27FC236}">
                  <a16:creationId xmlns:a16="http://schemas.microsoft.com/office/drawing/2014/main" id="{4EF573B1-38BC-4C7B-894C-BE3864A04AD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453" name="Oval 452">
            <a:extLst>
              <a:ext uri="{FF2B5EF4-FFF2-40B4-BE49-F238E27FC236}">
                <a16:creationId xmlns:a16="http://schemas.microsoft.com/office/drawing/2014/main" id="{647A77D8-817B-4A9F-86AA-FE781E813D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8780" y="5059009"/>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 name="Date Placeholder 6">
            <a:extLst>
              <a:ext uri="{FF2B5EF4-FFF2-40B4-BE49-F238E27FC236}">
                <a16:creationId xmlns:a16="http://schemas.microsoft.com/office/drawing/2014/main" id="{FB851964-6E21-A16E-CB4C-5C46B02B1FAD}"/>
              </a:ext>
            </a:extLst>
          </p:cNvPr>
          <p:cNvSpPr>
            <a:spLocks noGrp="1"/>
          </p:cNvSpPr>
          <p:nvPr>
            <p:ph type="dt" sz="half" idx="10"/>
          </p:nvPr>
        </p:nvSpPr>
        <p:spPr>
          <a:xfrm>
            <a:off x="550863" y="6507212"/>
            <a:ext cx="2628900" cy="153888"/>
          </a:xfrm>
        </p:spPr>
        <p:txBody>
          <a:bodyPr vert="horz" wrap="square" lIns="0" tIns="0" rIns="0" bIns="0" rtlCol="0" anchor="ctr">
            <a:normAutofit/>
          </a:bodyPr>
          <a:lstStyle/>
          <a:p>
            <a:pPr>
              <a:spcAft>
                <a:spcPts val="600"/>
              </a:spcAft>
            </a:pPr>
            <a:r>
              <a:rPr lang="en-US" dirty="0">
                <a:solidFill>
                  <a:schemeClr val="tx1">
                    <a:alpha val="80000"/>
                  </a:schemeClr>
                </a:solidFill>
              </a:rPr>
              <a:t>Saturday, March 11, 2023</a:t>
            </a:r>
          </a:p>
        </p:txBody>
      </p:sp>
      <p:sp>
        <p:nvSpPr>
          <p:cNvPr id="8" name="Footer Placeholder 7">
            <a:extLst>
              <a:ext uri="{FF2B5EF4-FFF2-40B4-BE49-F238E27FC236}">
                <a16:creationId xmlns:a16="http://schemas.microsoft.com/office/drawing/2014/main" id="{687239D1-3ADF-2224-B109-1C37D622FDAA}"/>
              </a:ext>
            </a:extLst>
          </p:cNvPr>
          <p:cNvSpPr>
            <a:spLocks noGrp="1"/>
          </p:cNvSpPr>
          <p:nvPr>
            <p:ph type="ftr" sz="quarter" idx="11"/>
          </p:nvPr>
        </p:nvSpPr>
        <p:spPr>
          <a:xfrm>
            <a:off x="3359150" y="6507212"/>
            <a:ext cx="6379210" cy="153888"/>
          </a:xfrm>
        </p:spPr>
        <p:txBody>
          <a:bodyPr vert="horz" wrap="square" lIns="0" tIns="0" rIns="0" bIns="0" rtlCol="0" anchor="ctr">
            <a:normAutofit/>
          </a:bodyPr>
          <a:lstStyle/>
          <a:p>
            <a:pPr>
              <a:spcAft>
                <a:spcPts val="600"/>
              </a:spcAft>
            </a:pPr>
            <a:r>
              <a:rPr lang="en-US" kern="1200" dirty="0">
                <a:solidFill>
                  <a:schemeClr val="tx1">
                    <a:alpha val="80000"/>
                  </a:schemeClr>
                </a:solidFill>
                <a:latin typeface="+mn-lt"/>
                <a:ea typeface="+mn-ea"/>
                <a:cs typeface="+mn-cs"/>
              </a:rPr>
              <a:t>Source –</a:t>
            </a:r>
            <a:r>
              <a:rPr lang="en-US" dirty="0">
                <a:solidFill>
                  <a:schemeClr val="tx1">
                    <a:alpha val="80000"/>
                  </a:schemeClr>
                </a:solidFill>
              </a:rPr>
              <a:t>Tableau</a:t>
            </a:r>
            <a:endParaRPr lang="en-US" kern="1200" dirty="0">
              <a:solidFill>
                <a:schemeClr val="tx1">
                  <a:alpha val="80000"/>
                </a:schemeClr>
              </a:solidFill>
              <a:latin typeface="+mn-lt"/>
              <a:ea typeface="+mn-ea"/>
              <a:cs typeface="+mn-cs"/>
            </a:endParaRPr>
          </a:p>
        </p:txBody>
      </p:sp>
      <p:pic>
        <p:nvPicPr>
          <p:cNvPr id="6" name="Picture 5" descr="Chart&#10;&#10;Description automatically generated">
            <a:extLst>
              <a:ext uri="{FF2B5EF4-FFF2-40B4-BE49-F238E27FC236}">
                <a16:creationId xmlns:a16="http://schemas.microsoft.com/office/drawing/2014/main" id="{F7C3EA43-B620-3882-DB2B-6AA91F9BECA4}"/>
              </a:ext>
            </a:extLst>
          </p:cNvPr>
          <p:cNvPicPr>
            <a:picLocks noChangeAspect="1"/>
          </p:cNvPicPr>
          <p:nvPr/>
        </p:nvPicPr>
        <p:blipFill>
          <a:blip r:embed="rId3"/>
          <a:stretch>
            <a:fillRect/>
          </a:stretch>
        </p:blipFill>
        <p:spPr>
          <a:xfrm>
            <a:off x="9919252" y="0"/>
            <a:ext cx="2200829" cy="1282148"/>
          </a:xfrm>
          <a:prstGeom prst="rect">
            <a:avLst/>
          </a:prstGeom>
        </p:spPr>
      </p:pic>
    </p:spTree>
    <p:extLst>
      <p:ext uri="{BB962C8B-B14F-4D97-AF65-F5344CB8AC3E}">
        <p14:creationId xmlns:p14="http://schemas.microsoft.com/office/powerpoint/2010/main" val="26901260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454" name="Group 439">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998" y="5334748"/>
            <a:ext cx="678135" cy="990000"/>
            <a:chOff x="10490969" y="1448827"/>
            <a:chExt cx="678135" cy="990000"/>
          </a:xfrm>
        </p:grpSpPr>
        <p:sp>
          <p:nvSpPr>
            <p:cNvPr id="455" name="Freeform: Shape 440">
              <a:extLst>
                <a:ext uri="{FF2B5EF4-FFF2-40B4-BE49-F238E27FC236}">
                  <a16:creationId xmlns:a16="http://schemas.microsoft.com/office/drawing/2014/main" id="{02ECB475-568C-47AC-B16D-2E202DEB2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56" name="Oval 441">
              <a:extLst>
                <a:ext uri="{FF2B5EF4-FFF2-40B4-BE49-F238E27FC236}">
                  <a16:creationId xmlns:a16="http://schemas.microsoft.com/office/drawing/2014/main" id="{080D8764-525A-441E-B58F-068E82F09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57" name="Oval 442">
              <a:extLst>
                <a:ext uri="{FF2B5EF4-FFF2-40B4-BE49-F238E27FC236}">
                  <a16:creationId xmlns:a16="http://schemas.microsoft.com/office/drawing/2014/main" id="{11196109-6F2B-4738-B2FC-2CCC753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58" name="Freeform: Shape 443">
              <a:extLst>
                <a:ext uri="{FF2B5EF4-FFF2-40B4-BE49-F238E27FC236}">
                  <a16:creationId xmlns:a16="http://schemas.microsoft.com/office/drawing/2014/main" id="{F7E468C2-69B8-470B-85E3-801A3CB1D7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useBgFill="1">
        <p:nvSpPr>
          <p:cNvPr id="459" name="Rectangle 445">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AB7FC79-4DDF-FA54-1870-B27235805B83}"/>
              </a:ext>
            </a:extLst>
          </p:cNvPr>
          <p:cNvSpPr>
            <a:spLocks noGrp="1"/>
          </p:cNvSpPr>
          <p:nvPr>
            <p:ph type="title"/>
          </p:nvPr>
        </p:nvSpPr>
        <p:spPr>
          <a:xfrm>
            <a:off x="550864" y="79513"/>
            <a:ext cx="5117916" cy="1938131"/>
          </a:xfrm>
        </p:spPr>
        <p:txBody>
          <a:bodyPr vert="horz" wrap="square" lIns="0" tIns="0" rIns="0" bIns="0" rtlCol="0" anchor="b" anchorCtr="0">
            <a:noAutofit/>
          </a:bodyPr>
          <a:lstStyle/>
          <a:p>
            <a:r>
              <a:rPr lang="en-US" kern="1200">
                <a:solidFill>
                  <a:schemeClr val="tx1"/>
                </a:solidFill>
                <a:latin typeface="+mj-lt"/>
                <a:ea typeface="+mj-ea"/>
                <a:cs typeface="+mj-cs"/>
              </a:rPr>
              <a:t>Home Ownership vs Last Payment Date Stats</a:t>
            </a:r>
            <a:endParaRPr lang="en-US" kern="1200" dirty="0">
              <a:solidFill>
                <a:schemeClr val="tx1"/>
              </a:solidFill>
              <a:latin typeface="+mj-lt"/>
              <a:ea typeface="+mj-ea"/>
              <a:cs typeface="+mj-cs"/>
            </a:endParaRPr>
          </a:p>
        </p:txBody>
      </p:sp>
      <p:sp>
        <p:nvSpPr>
          <p:cNvPr id="3" name="Content Placeholder 2">
            <a:extLst>
              <a:ext uri="{FF2B5EF4-FFF2-40B4-BE49-F238E27FC236}">
                <a16:creationId xmlns:a16="http://schemas.microsoft.com/office/drawing/2014/main" id="{5E7E3527-ABA1-05FB-AD6B-830274870691}"/>
              </a:ext>
            </a:extLst>
          </p:cNvPr>
          <p:cNvSpPr>
            <a:spLocks noGrp="1"/>
          </p:cNvSpPr>
          <p:nvPr>
            <p:ph idx="1"/>
          </p:nvPr>
        </p:nvSpPr>
        <p:spPr>
          <a:xfrm>
            <a:off x="550863" y="2171991"/>
            <a:ext cx="4574029" cy="4180873"/>
          </a:xfrm>
        </p:spPr>
        <p:txBody>
          <a:bodyPr vert="horz" wrap="square" lIns="0" tIns="0" rIns="0" bIns="0" rtlCol="0" anchor="t">
            <a:normAutofit fontScale="62500" lnSpcReduction="20000"/>
          </a:bodyPr>
          <a:lstStyle/>
          <a:p>
            <a:pPr marL="0" indent="0">
              <a:lnSpc>
                <a:spcPct val="100000"/>
              </a:lnSpc>
            </a:pPr>
            <a:r>
              <a:rPr lang="en-US" sz="2200" b="1" i="1" dirty="0"/>
              <a:t> This KPI helps us understand the impact of home ownership on loan repayment behavior. By analyzing data on the last payment date by home ownership status, we can identify patterns in repayment behavior and adjust our lending policies accordingly.</a:t>
            </a:r>
          </a:p>
          <a:p>
            <a:pPr marL="144000" indent="-144000">
              <a:lnSpc>
                <a:spcPct val="100000"/>
              </a:lnSpc>
              <a:buFont typeface="Arial" panose="020B0604020202020204" pitchFamily="34" charset="0"/>
              <a:buChar char="•"/>
            </a:pPr>
            <a:r>
              <a:rPr lang="en-US" sz="2200" b="1" i="1" dirty="0">
                <a:solidFill>
                  <a:srgbClr val="FFFF00">
                    <a:alpha val="60000"/>
                  </a:srgbClr>
                </a:solidFill>
              </a:rPr>
              <a:t>Home Ownerships:</a:t>
            </a:r>
          </a:p>
          <a:p>
            <a:pPr marL="144000" indent="-144000">
              <a:lnSpc>
                <a:spcPct val="100000"/>
              </a:lnSpc>
              <a:buFont typeface="+mj-lt"/>
              <a:buAutoNum type="arabicPeriod"/>
            </a:pPr>
            <a:r>
              <a:rPr lang="en-US" sz="2200" b="1" i="1" dirty="0"/>
              <a:t>Mortgage</a:t>
            </a:r>
          </a:p>
          <a:p>
            <a:pPr marL="144000" indent="-144000">
              <a:lnSpc>
                <a:spcPct val="100000"/>
              </a:lnSpc>
              <a:buFont typeface="+mj-lt"/>
              <a:buAutoNum type="arabicPeriod"/>
            </a:pPr>
            <a:r>
              <a:rPr lang="en-US" sz="2200" b="1" i="1" dirty="0"/>
              <a:t>Rent</a:t>
            </a:r>
          </a:p>
          <a:p>
            <a:pPr marL="144000" indent="-144000">
              <a:lnSpc>
                <a:spcPct val="100000"/>
              </a:lnSpc>
              <a:buFont typeface="+mj-lt"/>
              <a:buAutoNum type="arabicPeriod"/>
            </a:pPr>
            <a:r>
              <a:rPr lang="en-US" sz="2200" b="1" i="1" dirty="0"/>
              <a:t>Own</a:t>
            </a:r>
          </a:p>
          <a:p>
            <a:pPr marL="144000" indent="-144000">
              <a:lnSpc>
                <a:spcPct val="100000"/>
              </a:lnSpc>
              <a:buFont typeface="+mj-lt"/>
              <a:buAutoNum type="arabicPeriod"/>
            </a:pPr>
            <a:r>
              <a:rPr lang="en-US" sz="2200" b="1" i="1" dirty="0"/>
              <a:t>Other</a:t>
            </a:r>
          </a:p>
          <a:p>
            <a:pPr marL="144000" indent="-144000">
              <a:lnSpc>
                <a:spcPct val="100000"/>
              </a:lnSpc>
              <a:buFont typeface="+mj-lt"/>
              <a:buAutoNum type="arabicPeriod"/>
            </a:pPr>
            <a:r>
              <a:rPr lang="en-US" sz="2200" b="1" i="1" dirty="0"/>
              <a:t>None</a:t>
            </a:r>
          </a:p>
          <a:p>
            <a:pPr marL="0" indent="0">
              <a:lnSpc>
                <a:spcPct val="100000"/>
              </a:lnSpc>
            </a:pPr>
            <a:r>
              <a:rPr lang="en-US" sz="2200" b="1" i="1" dirty="0"/>
              <a:t>Mortgage Accounts have highest Last Payment amount of 310.8K and None type home ownerships have least payment (0.31K)</a:t>
            </a:r>
          </a:p>
          <a:p>
            <a:pPr>
              <a:lnSpc>
                <a:spcPct val="100000"/>
              </a:lnSpc>
              <a:buFont typeface="Arial" panose="020B0604020202020204" pitchFamily="34" charset="0"/>
              <a:buChar char="•"/>
            </a:pPr>
            <a:endParaRPr lang="en-US" sz="1000" dirty="0"/>
          </a:p>
        </p:txBody>
      </p:sp>
      <p:grpSp>
        <p:nvGrpSpPr>
          <p:cNvPr id="460" name="Group 447">
            <a:extLst>
              <a:ext uri="{FF2B5EF4-FFF2-40B4-BE49-F238E27FC236}">
                <a16:creationId xmlns:a16="http://schemas.microsoft.com/office/drawing/2014/main" id="{183B29DA-9BB8-4BA8-B8E1-8C2B544078C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22156" y="4143453"/>
            <a:ext cx="734257" cy="760506"/>
            <a:chOff x="5243759" y="1363788"/>
            <a:chExt cx="734257" cy="760506"/>
          </a:xfrm>
        </p:grpSpPr>
        <p:sp>
          <p:nvSpPr>
            <p:cNvPr id="461" name="Freeform 5">
              <a:extLst>
                <a:ext uri="{FF2B5EF4-FFF2-40B4-BE49-F238E27FC236}">
                  <a16:creationId xmlns:a16="http://schemas.microsoft.com/office/drawing/2014/main" id="{D02496F8-166D-469A-8040-08608013BF7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62" name="Freeform 6">
              <a:extLst>
                <a:ext uri="{FF2B5EF4-FFF2-40B4-BE49-F238E27FC236}">
                  <a16:creationId xmlns:a16="http://schemas.microsoft.com/office/drawing/2014/main" id="{23E648A7-A02A-4DC7-9FEC-489F1BA6F77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51" name="Freeform 8">
              <a:extLst>
                <a:ext uri="{FF2B5EF4-FFF2-40B4-BE49-F238E27FC236}">
                  <a16:creationId xmlns:a16="http://schemas.microsoft.com/office/drawing/2014/main" id="{4EF573B1-38BC-4C7B-894C-BE3864A04AD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453" name="Oval 452">
            <a:extLst>
              <a:ext uri="{FF2B5EF4-FFF2-40B4-BE49-F238E27FC236}">
                <a16:creationId xmlns:a16="http://schemas.microsoft.com/office/drawing/2014/main" id="{647A77D8-817B-4A9F-86AA-FE781E813D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8780" y="5059009"/>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 name="Date Placeholder 6">
            <a:extLst>
              <a:ext uri="{FF2B5EF4-FFF2-40B4-BE49-F238E27FC236}">
                <a16:creationId xmlns:a16="http://schemas.microsoft.com/office/drawing/2014/main" id="{FB851964-6E21-A16E-CB4C-5C46B02B1FAD}"/>
              </a:ext>
            </a:extLst>
          </p:cNvPr>
          <p:cNvSpPr>
            <a:spLocks noGrp="1"/>
          </p:cNvSpPr>
          <p:nvPr>
            <p:ph type="dt" sz="half" idx="10"/>
          </p:nvPr>
        </p:nvSpPr>
        <p:spPr>
          <a:xfrm>
            <a:off x="550863" y="6507212"/>
            <a:ext cx="2628900" cy="153888"/>
          </a:xfrm>
        </p:spPr>
        <p:txBody>
          <a:bodyPr vert="horz" wrap="square" lIns="0" tIns="0" rIns="0" bIns="0" rtlCol="0" anchor="ctr">
            <a:normAutofit/>
          </a:bodyPr>
          <a:lstStyle/>
          <a:p>
            <a:pPr>
              <a:spcAft>
                <a:spcPts val="600"/>
              </a:spcAft>
            </a:pPr>
            <a:r>
              <a:rPr lang="en-US" dirty="0">
                <a:solidFill>
                  <a:schemeClr val="tx1">
                    <a:alpha val="80000"/>
                  </a:schemeClr>
                </a:solidFill>
              </a:rPr>
              <a:t>Saturday, March 11, 2023</a:t>
            </a:r>
          </a:p>
        </p:txBody>
      </p:sp>
      <p:sp>
        <p:nvSpPr>
          <p:cNvPr id="8" name="Footer Placeholder 7">
            <a:extLst>
              <a:ext uri="{FF2B5EF4-FFF2-40B4-BE49-F238E27FC236}">
                <a16:creationId xmlns:a16="http://schemas.microsoft.com/office/drawing/2014/main" id="{687239D1-3ADF-2224-B109-1C37D622FDAA}"/>
              </a:ext>
            </a:extLst>
          </p:cNvPr>
          <p:cNvSpPr>
            <a:spLocks noGrp="1"/>
          </p:cNvSpPr>
          <p:nvPr>
            <p:ph type="ftr" sz="quarter" idx="11"/>
          </p:nvPr>
        </p:nvSpPr>
        <p:spPr>
          <a:xfrm>
            <a:off x="6169980" y="6223247"/>
            <a:ext cx="3568379" cy="437853"/>
          </a:xfrm>
        </p:spPr>
        <p:txBody>
          <a:bodyPr vert="horz" wrap="square" lIns="0" tIns="0" rIns="0" bIns="0" rtlCol="0" anchor="ctr">
            <a:normAutofit/>
          </a:bodyPr>
          <a:lstStyle/>
          <a:p>
            <a:pPr>
              <a:spcAft>
                <a:spcPts val="600"/>
              </a:spcAft>
            </a:pPr>
            <a:r>
              <a:rPr lang="en-US" kern="1200" dirty="0">
                <a:solidFill>
                  <a:schemeClr val="tx1">
                    <a:alpha val="80000"/>
                  </a:schemeClr>
                </a:solidFill>
                <a:latin typeface="+mn-lt"/>
                <a:ea typeface="+mn-ea"/>
                <a:cs typeface="+mn-cs"/>
              </a:rPr>
              <a:t>Source –</a:t>
            </a:r>
            <a:r>
              <a:rPr lang="en-US" dirty="0">
                <a:solidFill>
                  <a:schemeClr val="tx1">
                    <a:alpha val="80000"/>
                  </a:schemeClr>
                </a:solidFill>
              </a:rPr>
              <a:t>Tableau</a:t>
            </a:r>
            <a:endParaRPr lang="en-US" kern="1200" dirty="0">
              <a:solidFill>
                <a:schemeClr val="tx1">
                  <a:alpha val="80000"/>
                </a:schemeClr>
              </a:solidFill>
              <a:latin typeface="+mn-lt"/>
              <a:ea typeface="+mn-ea"/>
              <a:cs typeface="+mn-cs"/>
            </a:endParaRPr>
          </a:p>
        </p:txBody>
      </p:sp>
      <p:pic>
        <p:nvPicPr>
          <p:cNvPr id="9" name="Picture 8" descr="Chart, bar chart&#10;&#10;Description automatically generated">
            <a:extLst>
              <a:ext uri="{FF2B5EF4-FFF2-40B4-BE49-F238E27FC236}">
                <a16:creationId xmlns:a16="http://schemas.microsoft.com/office/drawing/2014/main" id="{599A2065-0C92-4BCB-02CF-807A010817D8}"/>
              </a:ext>
            </a:extLst>
          </p:cNvPr>
          <p:cNvPicPr>
            <a:picLocks noChangeAspect="1"/>
          </p:cNvPicPr>
          <p:nvPr/>
        </p:nvPicPr>
        <p:blipFill>
          <a:blip r:embed="rId2"/>
          <a:stretch>
            <a:fillRect/>
          </a:stretch>
        </p:blipFill>
        <p:spPr>
          <a:xfrm>
            <a:off x="5710933" y="1520687"/>
            <a:ext cx="5804164" cy="3268428"/>
          </a:xfrm>
          <a:prstGeom prst="rect">
            <a:avLst/>
          </a:prstGeom>
        </p:spPr>
      </p:pic>
    </p:spTree>
    <p:extLst>
      <p:ext uri="{BB962C8B-B14F-4D97-AF65-F5344CB8AC3E}">
        <p14:creationId xmlns:p14="http://schemas.microsoft.com/office/powerpoint/2010/main" val="2320947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55" name="Rectangle 12">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B3552AC-918C-2B35-6A9E-7611E38ACDFB}"/>
              </a:ext>
            </a:extLst>
          </p:cNvPr>
          <p:cNvSpPr>
            <a:spLocks noGrp="1"/>
          </p:cNvSpPr>
          <p:nvPr>
            <p:ph type="title"/>
          </p:nvPr>
        </p:nvSpPr>
        <p:spPr>
          <a:xfrm>
            <a:off x="550864" y="549275"/>
            <a:ext cx="3565524" cy="802447"/>
          </a:xfrm>
        </p:spPr>
        <p:txBody>
          <a:bodyPr wrap="square" anchor="b">
            <a:normAutofit/>
          </a:bodyPr>
          <a:lstStyle/>
          <a:p>
            <a:r>
              <a:rPr lang="en-IN" dirty="0"/>
              <a:t>Team</a:t>
            </a:r>
          </a:p>
        </p:txBody>
      </p:sp>
      <p:graphicFrame>
        <p:nvGraphicFramePr>
          <p:cNvPr id="56" name="Content Placeholder 2">
            <a:extLst>
              <a:ext uri="{FF2B5EF4-FFF2-40B4-BE49-F238E27FC236}">
                <a16:creationId xmlns:a16="http://schemas.microsoft.com/office/drawing/2014/main" id="{872B41D3-B813-5A00-0434-9F9F59C80795}"/>
              </a:ext>
            </a:extLst>
          </p:cNvPr>
          <p:cNvGraphicFramePr>
            <a:graphicFrameLocks noGrp="1"/>
          </p:cNvGraphicFramePr>
          <p:nvPr>
            <p:ph idx="1"/>
            <p:extLst>
              <p:ext uri="{D42A27DB-BD31-4B8C-83A1-F6EECF244321}">
                <p14:modId xmlns:p14="http://schemas.microsoft.com/office/powerpoint/2010/main" val="3342340048"/>
              </p:ext>
            </p:extLst>
          </p:nvPr>
        </p:nvGraphicFramePr>
        <p:xfrm>
          <a:off x="550863" y="1550504"/>
          <a:ext cx="3565525" cy="475822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Date Placeholder 3">
            <a:extLst>
              <a:ext uri="{FF2B5EF4-FFF2-40B4-BE49-F238E27FC236}">
                <a16:creationId xmlns:a16="http://schemas.microsoft.com/office/drawing/2014/main" id="{8A019A56-1A70-054A-3204-6C0751ADE4D2}"/>
              </a:ext>
            </a:extLst>
          </p:cNvPr>
          <p:cNvSpPr>
            <a:spLocks noGrp="1"/>
          </p:cNvSpPr>
          <p:nvPr>
            <p:ph type="dt" sz="half" idx="10"/>
          </p:nvPr>
        </p:nvSpPr>
        <p:spPr>
          <a:xfrm>
            <a:off x="550863" y="6430617"/>
            <a:ext cx="2628900" cy="230483"/>
          </a:xfrm>
        </p:spPr>
        <p:txBody>
          <a:bodyPr>
            <a:normAutofit/>
          </a:bodyPr>
          <a:lstStyle/>
          <a:p>
            <a:pPr>
              <a:spcAft>
                <a:spcPts val="600"/>
              </a:spcAft>
            </a:pPr>
            <a:r>
              <a:rPr lang="en-US" dirty="0">
                <a:solidFill>
                  <a:schemeClr val="tx1">
                    <a:alpha val="80000"/>
                  </a:schemeClr>
                </a:solidFill>
              </a:rPr>
              <a:t>Saturday</a:t>
            </a:r>
            <a:r>
              <a:rPr lang="en-US" dirty="0"/>
              <a:t>, March 11, 2023</a:t>
            </a:r>
          </a:p>
        </p:txBody>
      </p:sp>
      <p:pic>
        <p:nvPicPr>
          <p:cNvPr id="8" name="Picture 7" descr="Map&#10;&#10;Description automatically generated">
            <a:extLst>
              <a:ext uri="{FF2B5EF4-FFF2-40B4-BE49-F238E27FC236}">
                <a16:creationId xmlns:a16="http://schemas.microsoft.com/office/drawing/2014/main" id="{84E4AFFB-7473-0A26-EDDC-3C4FD1C7CFBB}"/>
              </a:ext>
            </a:extLst>
          </p:cNvPr>
          <p:cNvPicPr>
            <a:picLocks noChangeAspect="1"/>
          </p:cNvPicPr>
          <p:nvPr/>
        </p:nvPicPr>
        <p:blipFill rotWithShape="1">
          <a:blip r:embed="rId7"/>
          <a:srcRect l="7985" r="17642" b="-1"/>
          <a:stretch/>
        </p:blipFill>
        <p:spPr>
          <a:xfrm>
            <a:off x="4550899" y="10"/>
            <a:ext cx="7641102" cy="6857990"/>
          </a:xfrm>
          <a:custGeom>
            <a:avLst/>
            <a:gdLst/>
            <a:ahLst/>
            <a:cxnLst/>
            <a:rect l="l" t="t" r="r" b="b"/>
            <a:pathLst>
              <a:path w="7641102" h="6858000">
                <a:moveTo>
                  <a:pt x="0" y="0"/>
                </a:moveTo>
                <a:lnTo>
                  <a:pt x="7641102" y="0"/>
                </a:lnTo>
                <a:lnTo>
                  <a:pt x="7641102" y="6858000"/>
                </a:lnTo>
                <a:lnTo>
                  <a:pt x="0" y="6858000"/>
                </a:lnTo>
                <a:close/>
              </a:path>
            </a:pathLst>
          </a:custGeom>
        </p:spPr>
      </p:pic>
      <p:sp>
        <p:nvSpPr>
          <p:cNvPr id="57" name="Rectangle 14">
            <a:extLst>
              <a:ext uri="{FF2B5EF4-FFF2-40B4-BE49-F238E27FC236}">
                <a16:creationId xmlns:a16="http://schemas.microsoft.com/office/drawing/2014/main" id="{6FF3A87B-2255-45E0-A551-C11FAF9329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50898" y="5773729"/>
            <a:ext cx="7641102" cy="1084271"/>
          </a:xfrm>
          <a:prstGeom prst="rect">
            <a:avLst/>
          </a:prstGeom>
          <a:gradFill flip="none" rotWithShape="1">
            <a:gsLst>
              <a:gs pos="100000">
                <a:schemeClr val="bg2">
                  <a:alpha val="60000"/>
                </a:schemeClr>
              </a:gs>
              <a:gs pos="40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C1265AED-374B-B1D8-410C-86030AC1A3AA}"/>
              </a:ext>
            </a:extLst>
          </p:cNvPr>
          <p:cNvSpPr>
            <a:spLocks noGrp="1"/>
          </p:cNvSpPr>
          <p:nvPr>
            <p:ph type="sldNum" sz="quarter" idx="12"/>
          </p:nvPr>
        </p:nvSpPr>
        <p:spPr>
          <a:xfrm>
            <a:off x="9948863" y="6507212"/>
            <a:ext cx="1692274" cy="153888"/>
          </a:xfrm>
        </p:spPr>
        <p:txBody>
          <a:bodyPr>
            <a:normAutofit/>
          </a:bodyPr>
          <a:lstStyle/>
          <a:p>
            <a:pPr>
              <a:spcAft>
                <a:spcPts val="600"/>
              </a:spcAft>
            </a:pPr>
            <a:fld id="{DBA1B0FB-D917-4C8C-928F-313BD683BF39}" type="slidenum">
              <a:rPr lang="en-US" smtClean="0"/>
              <a:pPr>
                <a:spcAft>
                  <a:spcPts val="600"/>
                </a:spcAft>
              </a:pPr>
              <a:t>12</a:t>
            </a:fld>
            <a:endParaRPr lang="en-US"/>
          </a:p>
        </p:txBody>
      </p:sp>
    </p:spTree>
    <p:extLst>
      <p:ext uri="{BB962C8B-B14F-4D97-AF65-F5344CB8AC3E}">
        <p14:creationId xmlns:p14="http://schemas.microsoft.com/office/powerpoint/2010/main" val="9487740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256" name="Group 255">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998" y="5334748"/>
            <a:ext cx="678135" cy="990000"/>
            <a:chOff x="10490969" y="1448827"/>
            <a:chExt cx="678135" cy="990000"/>
          </a:xfrm>
        </p:grpSpPr>
        <p:sp>
          <p:nvSpPr>
            <p:cNvPr id="257" name="Freeform: Shape 256">
              <a:extLst>
                <a:ext uri="{FF2B5EF4-FFF2-40B4-BE49-F238E27FC236}">
                  <a16:creationId xmlns:a16="http://schemas.microsoft.com/office/drawing/2014/main" id="{02ECB475-568C-47AC-B16D-2E202DEB2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58" name="Oval 257">
              <a:extLst>
                <a:ext uri="{FF2B5EF4-FFF2-40B4-BE49-F238E27FC236}">
                  <a16:creationId xmlns:a16="http://schemas.microsoft.com/office/drawing/2014/main" id="{080D8764-525A-441E-B58F-068E82F09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9" name="Oval 258">
              <a:extLst>
                <a:ext uri="{FF2B5EF4-FFF2-40B4-BE49-F238E27FC236}">
                  <a16:creationId xmlns:a16="http://schemas.microsoft.com/office/drawing/2014/main" id="{11196109-6F2B-4738-B2FC-2CCC753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60" name="Freeform: Shape 259">
              <a:extLst>
                <a:ext uri="{FF2B5EF4-FFF2-40B4-BE49-F238E27FC236}">
                  <a16:creationId xmlns:a16="http://schemas.microsoft.com/office/drawing/2014/main" id="{F7E468C2-69B8-470B-85E3-801A3CB1D7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useBgFill="1">
        <p:nvSpPr>
          <p:cNvPr id="262" name="Rectangle 261">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0">
            <a:extLst>
              <a:ext uri="{FF2B5EF4-FFF2-40B4-BE49-F238E27FC236}">
                <a16:creationId xmlns:a16="http://schemas.microsoft.com/office/drawing/2014/main" id="{581E8936-2270-47FE-94A4-398CB123EF90}"/>
              </a:ext>
            </a:extLst>
          </p:cNvPr>
          <p:cNvSpPr>
            <a:spLocks noGrp="1"/>
          </p:cNvSpPr>
          <p:nvPr>
            <p:ph type="title"/>
          </p:nvPr>
        </p:nvSpPr>
        <p:spPr>
          <a:xfrm>
            <a:off x="550864" y="549275"/>
            <a:ext cx="3565524" cy="1997855"/>
          </a:xfrm>
        </p:spPr>
        <p:txBody>
          <a:bodyPr vert="horz" wrap="square" lIns="0" tIns="0" rIns="0" bIns="0" rtlCol="0" anchor="b" anchorCtr="0">
            <a:normAutofit/>
          </a:bodyPr>
          <a:lstStyle/>
          <a:p>
            <a:pPr>
              <a:lnSpc>
                <a:spcPct val="100000"/>
              </a:lnSpc>
            </a:pPr>
            <a:r>
              <a:rPr lang="en-US"/>
              <a:t>Summary</a:t>
            </a:r>
          </a:p>
        </p:txBody>
      </p:sp>
      <p:grpSp>
        <p:nvGrpSpPr>
          <p:cNvPr id="264" name="Group 263">
            <a:extLst>
              <a:ext uri="{FF2B5EF4-FFF2-40B4-BE49-F238E27FC236}">
                <a16:creationId xmlns:a16="http://schemas.microsoft.com/office/drawing/2014/main" id="{9F2D4ED5-DC78-4C88-97AA-483206C53E9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570793" y="0"/>
            <a:ext cx="1468514" cy="1521012"/>
            <a:chOff x="5236793" y="2432482"/>
            <a:chExt cx="1468514" cy="1521012"/>
          </a:xfrm>
        </p:grpSpPr>
        <p:sp>
          <p:nvSpPr>
            <p:cNvPr id="265" name="Freeform 5">
              <a:extLst>
                <a:ext uri="{FF2B5EF4-FFF2-40B4-BE49-F238E27FC236}">
                  <a16:creationId xmlns:a16="http://schemas.microsoft.com/office/drawing/2014/main" id="{0DE0B65A-4839-40B2-BA92-1464FEADBA4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463135" y="2432482"/>
              <a:ext cx="1242172" cy="729202"/>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4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66" name="Freeform 6">
              <a:extLst>
                <a:ext uri="{FF2B5EF4-FFF2-40B4-BE49-F238E27FC236}">
                  <a16:creationId xmlns:a16="http://schemas.microsoft.com/office/drawing/2014/main" id="{842A0A68-39DD-4DA7-BAD5-63B9C139871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236793" y="2566400"/>
              <a:ext cx="611884" cy="1076550"/>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4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67" name="Freeform 8">
              <a:extLst>
                <a:ext uri="{FF2B5EF4-FFF2-40B4-BE49-F238E27FC236}">
                  <a16:creationId xmlns:a16="http://schemas.microsoft.com/office/drawing/2014/main" id="{21A69E50-7E10-45C3-B4F2-19DBA774849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765469" y="2876944"/>
              <a:ext cx="630288" cy="1076550"/>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40000"/>
                    <a:lumOff val="60000"/>
                    <a:alpha val="60000"/>
                  </a:schemeClr>
                </a:gs>
              </a:gsLst>
              <a:lin ang="18000000" scaled="0"/>
              <a:tileRect/>
            </a:gradFill>
            <a:ln>
              <a:noFill/>
            </a:ln>
            <a:effectLst>
              <a:innerShdw blurRad="508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69" name="Oval 268">
            <a:extLst>
              <a:ext uri="{FF2B5EF4-FFF2-40B4-BE49-F238E27FC236}">
                <a16:creationId xmlns:a16="http://schemas.microsoft.com/office/drawing/2014/main" id="{D166A8AB-8924-421C-BCED-B54DBC4054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677897" y="5497189"/>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 name="Content Placeholder 12">
            <a:extLst>
              <a:ext uri="{FF2B5EF4-FFF2-40B4-BE49-F238E27FC236}">
                <a16:creationId xmlns:a16="http://schemas.microsoft.com/office/drawing/2014/main" id="{C0287FEC-3826-4868-8D93-52429C6156F5}"/>
              </a:ext>
            </a:extLst>
          </p:cNvPr>
          <p:cNvSpPr>
            <a:spLocks noGrp="1"/>
          </p:cNvSpPr>
          <p:nvPr>
            <p:ph sz="quarter" idx="15"/>
          </p:nvPr>
        </p:nvSpPr>
        <p:spPr>
          <a:xfrm>
            <a:off x="550863" y="2677306"/>
            <a:ext cx="3565525" cy="3415519"/>
          </a:xfrm>
        </p:spPr>
        <p:txBody>
          <a:bodyPr vert="horz" wrap="square" lIns="0" tIns="0" rIns="0" bIns="0" rtlCol="0" anchor="t">
            <a:normAutofit/>
          </a:bodyPr>
          <a:lstStyle/>
          <a:p>
            <a:r>
              <a:rPr lang="en-US" sz="1600" dirty="0"/>
              <a:t>Banking holds a crucial role in our day-to-day life. We must adhere to the banking system as responsible citizens. The banking system acts as a crucial base for the financial system as well as the entire economic system of the country.</a:t>
            </a:r>
          </a:p>
        </p:txBody>
      </p:sp>
      <p:pic>
        <p:nvPicPr>
          <p:cNvPr id="33" name="Picture 32" descr="A group of people sitting around a table&#10;&#10;Description automatically generated with medium confidence">
            <a:extLst>
              <a:ext uri="{FF2B5EF4-FFF2-40B4-BE49-F238E27FC236}">
                <a16:creationId xmlns:a16="http://schemas.microsoft.com/office/drawing/2014/main" id="{8ED91239-E4B7-8ECD-B2A0-386C34689B17}"/>
              </a:ext>
            </a:extLst>
          </p:cNvPr>
          <p:cNvPicPr>
            <a:picLocks noChangeAspect="1"/>
          </p:cNvPicPr>
          <p:nvPr/>
        </p:nvPicPr>
        <p:blipFill rotWithShape="1">
          <a:blip r:embed="rId3"/>
          <a:srcRect l="7613" r="6463" b="-2"/>
          <a:stretch/>
        </p:blipFill>
        <p:spPr>
          <a:xfrm>
            <a:off x="4550900" y="1108148"/>
            <a:ext cx="7090237" cy="4641704"/>
          </a:xfrm>
          <a:custGeom>
            <a:avLst/>
            <a:gdLst/>
            <a:ahLst/>
            <a:cxnLst/>
            <a:rect l="l" t="t" r="r" b="b"/>
            <a:pathLst>
              <a:path w="7090237" h="5759451">
                <a:moveTo>
                  <a:pt x="0" y="0"/>
                </a:moveTo>
                <a:lnTo>
                  <a:pt x="7090237" y="0"/>
                </a:lnTo>
                <a:lnTo>
                  <a:pt x="7090237" y="5759451"/>
                </a:lnTo>
                <a:lnTo>
                  <a:pt x="0" y="5759451"/>
                </a:lnTo>
                <a:close/>
              </a:path>
            </a:pathLst>
          </a:custGeom>
        </p:spPr>
      </p:pic>
      <p:sp>
        <p:nvSpPr>
          <p:cNvPr id="4" name="Date Placeholder 3">
            <a:extLst>
              <a:ext uri="{FF2B5EF4-FFF2-40B4-BE49-F238E27FC236}">
                <a16:creationId xmlns:a16="http://schemas.microsoft.com/office/drawing/2014/main" id="{0C329F70-04F7-4C70-BCF8-D4371F54EF2F}"/>
              </a:ext>
            </a:extLst>
          </p:cNvPr>
          <p:cNvSpPr>
            <a:spLocks noGrp="1"/>
          </p:cNvSpPr>
          <p:nvPr>
            <p:ph type="dt" sz="half" idx="10"/>
          </p:nvPr>
        </p:nvSpPr>
        <p:spPr>
          <a:xfrm>
            <a:off x="550863" y="6507212"/>
            <a:ext cx="2628900" cy="153888"/>
          </a:xfrm>
        </p:spPr>
        <p:txBody>
          <a:bodyPr vert="horz" wrap="square" lIns="0" tIns="0" rIns="0" bIns="0" rtlCol="0" anchor="ctr">
            <a:normAutofit/>
          </a:bodyPr>
          <a:lstStyle/>
          <a:p>
            <a:pPr>
              <a:spcAft>
                <a:spcPts val="600"/>
              </a:spcAft>
            </a:pPr>
            <a:r>
              <a:rPr lang="en-US" dirty="0">
                <a:solidFill>
                  <a:schemeClr val="tx1">
                    <a:alpha val="80000"/>
                  </a:schemeClr>
                </a:solidFill>
              </a:rPr>
              <a:t>Saturday, March 11, 2023</a:t>
            </a:r>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13</a:t>
            </a:fld>
            <a:endParaRPr lang="en-US">
              <a:solidFill>
                <a:schemeClr val="tx1">
                  <a:alpha val="80000"/>
                </a:schemeClr>
              </a:solidFill>
            </a:endParaRPr>
          </a:p>
        </p:txBody>
      </p:sp>
    </p:spTree>
    <p:extLst>
      <p:ext uri="{BB962C8B-B14F-4D97-AF65-F5344CB8AC3E}">
        <p14:creationId xmlns:p14="http://schemas.microsoft.com/office/powerpoint/2010/main" val="35215613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95" name="Group 59">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998" y="5334748"/>
            <a:ext cx="678135" cy="990000"/>
            <a:chOff x="10490969" y="1448827"/>
            <a:chExt cx="678135" cy="990000"/>
          </a:xfrm>
        </p:grpSpPr>
        <p:sp>
          <p:nvSpPr>
            <p:cNvPr id="96" name="Freeform: Shape 60">
              <a:extLst>
                <a:ext uri="{FF2B5EF4-FFF2-40B4-BE49-F238E27FC236}">
                  <a16:creationId xmlns:a16="http://schemas.microsoft.com/office/drawing/2014/main" id="{02ECB475-568C-47AC-B16D-2E202DEB2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7" name="Oval 61">
              <a:extLst>
                <a:ext uri="{FF2B5EF4-FFF2-40B4-BE49-F238E27FC236}">
                  <a16:creationId xmlns:a16="http://schemas.microsoft.com/office/drawing/2014/main" id="{080D8764-525A-441E-B58F-068E82F09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8" name="Oval 62">
              <a:extLst>
                <a:ext uri="{FF2B5EF4-FFF2-40B4-BE49-F238E27FC236}">
                  <a16:creationId xmlns:a16="http://schemas.microsoft.com/office/drawing/2014/main" id="{11196109-6F2B-4738-B2FC-2CCC753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9" name="Freeform: Shape 63">
              <a:extLst>
                <a:ext uri="{FF2B5EF4-FFF2-40B4-BE49-F238E27FC236}">
                  <a16:creationId xmlns:a16="http://schemas.microsoft.com/office/drawing/2014/main" id="{F7E468C2-69B8-470B-85E3-801A3CB1D7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useBgFill="1">
        <p:nvSpPr>
          <p:cNvPr id="100" name="Rectangle 65">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itle 21">
            <a:extLst>
              <a:ext uri="{FF2B5EF4-FFF2-40B4-BE49-F238E27FC236}">
                <a16:creationId xmlns:a16="http://schemas.microsoft.com/office/drawing/2014/main" id="{F8FAEED9-1ECD-45F9-87A0-9394BAEABB79}"/>
              </a:ext>
            </a:extLst>
          </p:cNvPr>
          <p:cNvSpPr>
            <a:spLocks noGrp="1"/>
          </p:cNvSpPr>
          <p:nvPr>
            <p:ph type="ctrTitle"/>
          </p:nvPr>
        </p:nvSpPr>
        <p:spPr>
          <a:xfrm>
            <a:off x="550863" y="4662846"/>
            <a:ext cx="4500562" cy="1408613"/>
          </a:xfrm>
        </p:spPr>
        <p:txBody>
          <a:bodyPr vert="horz" wrap="square" lIns="0" tIns="0" rIns="0" bIns="0" rtlCol="0" anchor="t" anchorCtr="0">
            <a:normAutofit/>
          </a:bodyPr>
          <a:lstStyle/>
          <a:p>
            <a:pPr>
              <a:lnSpc>
                <a:spcPct val="100000"/>
              </a:lnSpc>
            </a:pPr>
            <a:r>
              <a:rPr lang="en-US" kern="1200" dirty="0">
                <a:solidFill>
                  <a:schemeClr val="tx1"/>
                </a:solidFill>
                <a:latin typeface="+mj-lt"/>
                <a:ea typeface="+mj-ea"/>
                <a:cs typeface="+mj-cs"/>
              </a:rPr>
              <a:t>Thank You</a:t>
            </a:r>
          </a:p>
        </p:txBody>
      </p:sp>
      <p:pic>
        <p:nvPicPr>
          <p:cNvPr id="12" name="Picture 11" descr="A picture containing background pattern&#10;&#10;Description automatically generated">
            <a:extLst>
              <a:ext uri="{FF2B5EF4-FFF2-40B4-BE49-F238E27FC236}">
                <a16:creationId xmlns:a16="http://schemas.microsoft.com/office/drawing/2014/main" id="{F0092BEF-92CF-652F-AF9E-07DB2B8B27E6}"/>
              </a:ext>
            </a:extLst>
          </p:cNvPr>
          <p:cNvPicPr>
            <a:picLocks noChangeAspect="1"/>
          </p:cNvPicPr>
          <p:nvPr/>
        </p:nvPicPr>
        <p:blipFill rotWithShape="1">
          <a:blip r:embed="rId2"/>
          <a:srcRect t="29518" b="20714"/>
          <a:stretch/>
        </p:blipFill>
        <p:spPr>
          <a:xfrm>
            <a:off x="20" y="1"/>
            <a:ext cx="12191980" cy="4508498"/>
          </a:xfrm>
          <a:custGeom>
            <a:avLst/>
            <a:gdLst/>
            <a:ahLst/>
            <a:cxnLst/>
            <a:rect l="l" t="t" r="r" b="b"/>
            <a:pathLst>
              <a:path w="12192000" h="3777175">
                <a:moveTo>
                  <a:pt x="0" y="0"/>
                </a:moveTo>
                <a:lnTo>
                  <a:pt x="12192000" y="0"/>
                </a:lnTo>
                <a:lnTo>
                  <a:pt x="12192000" y="3777175"/>
                </a:lnTo>
                <a:lnTo>
                  <a:pt x="0" y="3777175"/>
                </a:lnTo>
                <a:close/>
              </a:path>
            </a:pathLst>
          </a:custGeom>
        </p:spPr>
      </p:pic>
      <p:sp>
        <p:nvSpPr>
          <p:cNvPr id="68" name="Oval 67">
            <a:extLst>
              <a:ext uri="{FF2B5EF4-FFF2-40B4-BE49-F238E27FC236}">
                <a16:creationId xmlns:a16="http://schemas.microsoft.com/office/drawing/2014/main" id="{C5D31EF7-7A67-43B2-8B5E-B4A6241B1A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3613" y="3602837"/>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3" name="Subtitle 22">
            <a:extLst>
              <a:ext uri="{FF2B5EF4-FFF2-40B4-BE49-F238E27FC236}">
                <a16:creationId xmlns:a16="http://schemas.microsoft.com/office/drawing/2014/main" id="{8E5E4638-9BCB-4C2E-914F-CC868E2020D5}"/>
              </a:ext>
            </a:extLst>
          </p:cNvPr>
          <p:cNvSpPr>
            <a:spLocks noGrp="1"/>
          </p:cNvSpPr>
          <p:nvPr>
            <p:ph type="subTitle" idx="1"/>
          </p:nvPr>
        </p:nvSpPr>
        <p:spPr>
          <a:xfrm>
            <a:off x="5267325" y="4770782"/>
            <a:ext cx="6373813" cy="1890317"/>
          </a:xfrm>
        </p:spPr>
        <p:txBody>
          <a:bodyPr vert="horz" wrap="square" lIns="0" tIns="0" rIns="0" bIns="0" rtlCol="0" anchor="t">
            <a:normAutofit/>
          </a:bodyPr>
          <a:lstStyle/>
          <a:p>
            <a:pPr>
              <a:lnSpc>
                <a:spcPct val="100000"/>
              </a:lnSpc>
              <a:buFont typeface="Arial" panose="020B0604020202020204" pitchFamily="34" charset="0"/>
              <a:buChar char="•"/>
            </a:pPr>
            <a:r>
              <a:rPr lang="en-US" sz="1800" b="1" dirty="0"/>
              <a:t>Rani Guduru</a:t>
            </a:r>
          </a:p>
          <a:p>
            <a:pPr>
              <a:lnSpc>
                <a:spcPct val="100000"/>
              </a:lnSpc>
              <a:buFont typeface="Arial" panose="020B0604020202020204" pitchFamily="34" charset="0"/>
              <a:buChar char="•"/>
            </a:pPr>
            <a:r>
              <a:rPr lang="en-US" sz="1800" b="1" dirty="0"/>
              <a:t>Rani.qa41@gmail.com</a:t>
            </a:r>
          </a:p>
          <a:p>
            <a:pPr>
              <a:lnSpc>
                <a:spcPct val="100000"/>
              </a:lnSpc>
              <a:buFont typeface="Arial" panose="020B0604020202020204" pitchFamily="34" charset="0"/>
              <a:buChar char="•"/>
            </a:pPr>
            <a:r>
              <a:rPr lang="en-US" sz="1800" b="1" dirty="0"/>
              <a:t>Follow me on:</a:t>
            </a:r>
          </a:p>
          <a:p>
            <a:pPr>
              <a:lnSpc>
                <a:spcPct val="100000"/>
              </a:lnSpc>
              <a:buFont typeface="Arial" panose="020B0604020202020204" pitchFamily="34" charset="0"/>
              <a:buChar char="•"/>
            </a:pPr>
            <a:r>
              <a:rPr lang="en-US" sz="1800" b="1" i="0" dirty="0">
                <a:effectLst/>
              </a:rPr>
              <a:t>www.linkedin.com/in/rani-subhan-776b5a227</a:t>
            </a:r>
            <a:endParaRPr lang="en-US" sz="1800" b="1" dirty="0"/>
          </a:p>
        </p:txBody>
      </p:sp>
      <p:sp>
        <p:nvSpPr>
          <p:cNvPr id="4" name="Date Placeholder 3">
            <a:extLst>
              <a:ext uri="{FF2B5EF4-FFF2-40B4-BE49-F238E27FC236}">
                <a16:creationId xmlns:a16="http://schemas.microsoft.com/office/drawing/2014/main" id="{7823E305-6365-4345-8BD1-4A31C61D96CB}"/>
              </a:ext>
            </a:extLst>
          </p:cNvPr>
          <p:cNvSpPr>
            <a:spLocks noGrp="1"/>
          </p:cNvSpPr>
          <p:nvPr>
            <p:ph type="dt" sz="half" idx="10"/>
          </p:nvPr>
        </p:nvSpPr>
        <p:spPr>
          <a:xfrm>
            <a:off x="550863" y="6507212"/>
            <a:ext cx="2628900" cy="153888"/>
          </a:xfrm>
        </p:spPr>
        <p:txBody>
          <a:bodyPr vert="horz" wrap="square" lIns="0" tIns="0" rIns="0" bIns="0" rtlCol="0" anchor="ctr">
            <a:normAutofit/>
          </a:bodyPr>
          <a:lstStyle/>
          <a:p>
            <a:pPr>
              <a:spcAft>
                <a:spcPts val="600"/>
              </a:spcAft>
            </a:pPr>
            <a:r>
              <a:rPr lang="en-US" dirty="0">
                <a:solidFill>
                  <a:schemeClr val="tx1">
                    <a:alpha val="80000"/>
                  </a:schemeClr>
                </a:solidFill>
              </a:rPr>
              <a:t>Saturday, March 11, 2023</a:t>
            </a:r>
          </a:p>
        </p:txBody>
      </p:sp>
      <p:sp>
        <p:nvSpPr>
          <p:cNvPr id="6" name="Slide Number Placeholder 5">
            <a:extLst>
              <a:ext uri="{FF2B5EF4-FFF2-40B4-BE49-F238E27FC236}">
                <a16:creationId xmlns:a16="http://schemas.microsoft.com/office/drawing/2014/main" id="{36E60F23-FB58-4EF8-82FD-E86CED25FDD4}"/>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14</a:t>
            </a:fld>
            <a:endParaRPr lang="en-US">
              <a:solidFill>
                <a:schemeClr val="tx1">
                  <a:alpha val="80000"/>
                </a:schemeClr>
              </a:solidFill>
            </a:endParaRPr>
          </a:p>
        </p:txBody>
      </p:sp>
    </p:spTree>
    <p:extLst>
      <p:ext uri="{BB962C8B-B14F-4D97-AF65-F5344CB8AC3E}">
        <p14:creationId xmlns:p14="http://schemas.microsoft.com/office/powerpoint/2010/main" val="32477988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998" y="5334748"/>
            <a:ext cx="678135" cy="990000"/>
            <a:chOff x="10490969" y="1448827"/>
            <a:chExt cx="678135" cy="990000"/>
          </a:xfrm>
        </p:grpSpPr>
        <p:sp>
          <p:nvSpPr>
            <p:cNvPr id="21" name="Freeform: Shape 20">
              <a:extLst>
                <a:ext uri="{FF2B5EF4-FFF2-40B4-BE49-F238E27FC236}">
                  <a16:creationId xmlns:a16="http://schemas.microsoft.com/office/drawing/2014/main" id="{02ECB475-568C-47AC-B16D-2E202DEB2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Oval 21">
              <a:extLst>
                <a:ext uri="{FF2B5EF4-FFF2-40B4-BE49-F238E27FC236}">
                  <a16:creationId xmlns:a16="http://schemas.microsoft.com/office/drawing/2014/main" id="{080D8764-525A-441E-B58F-068E82F09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3" name="Oval 22">
              <a:extLst>
                <a:ext uri="{FF2B5EF4-FFF2-40B4-BE49-F238E27FC236}">
                  <a16:creationId xmlns:a16="http://schemas.microsoft.com/office/drawing/2014/main" id="{11196109-6F2B-4738-B2FC-2CCC753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4" name="Freeform: Shape 23">
              <a:extLst>
                <a:ext uri="{FF2B5EF4-FFF2-40B4-BE49-F238E27FC236}">
                  <a16:creationId xmlns:a16="http://schemas.microsoft.com/office/drawing/2014/main" id="{F7E468C2-69B8-470B-85E3-801A3CB1D7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useBgFill="1">
        <p:nvSpPr>
          <p:cNvPr id="26" name="Rectangle 25">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046426E-F6F6-4A7C-9181-8C3090996261}"/>
              </a:ext>
            </a:extLst>
          </p:cNvPr>
          <p:cNvSpPr>
            <a:spLocks noGrp="1"/>
          </p:cNvSpPr>
          <p:nvPr>
            <p:ph type="title"/>
          </p:nvPr>
        </p:nvSpPr>
        <p:spPr>
          <a:xfrm>
            <a:off x="550864" y="545550"/>
            <a:ext cx="3565524" cy="2330815"/>
          </a:xfrm>
        </p:spPr>
        <p:txBody>
          <a:bodyPr vert="horz" wrap="square" lIns="0" tIns="0" rIns="0" bIns="0" rtlCol="0" anchor="b" anchorCtr="0">
            <a:normAutofit fontScale="90000"/>
          </a:bodyPr>
          <a:lstStyle/>
          <a:p>
            <a:pPr>
              <a:lnSpc>
                <a:spcPct val="100000"/>
              </a:lnSpc>
            </a:pPr>
            <a:br>
              <a:rPr lang="en-US" kern="1200" dirty="0">
                <a:solidFill>
                  <a:schemeClr val="tx1"/>
                </a:solidFill>
                <a:latin typeface="+mj-lt"/>
                <a:ea typeface="+mj-ea"/>
                <a:cs typeface="+mj-cs"/>
              </a:rPr>
            </a:br>
            <a:br>
              <a:rPr lang="en-US" kern="1200" dirty="0">
                <a:solidFill>
                  <a:schemeClr val="tx1"/>
                </a:solidFill>
                <a:latin typeface="+mj-lt"/>
                <a:ea typeface="+mj-ea"/>
                <a:cs typeface="+mj-cs"/>
              </a:rPr>
            </a:br>
            <a:br>
              <a:rPr lang="en-US" kern="1200" dirty="0">
                <a:solidFill>
                  <a:schemeClr val="tx1"/>
                </a:solidFill>
                <a:latin typeface="+mj-lt"/>
                <a:ea typeface="+mj-ea"/>
                <a:cs typeface="+mj-cs"/>
              </a:rPr>
            </a:br>
            <a:br>
              <a:rPr lang="en-US" kern="1200" dirty="0">
                <a:solidFill>
                  <a:schemeClr val="tx1"/>
                </a:solidFill>
                <a:latin typeface="+mj-lt"/>
                <a:ea typeface="+mj-ea"/>
                <a:cs typeface="+mj-cs"/>
              </a:rPr>
            </a:br>
            <a:br>
              <a:rPr lang="en-US" kern="1200" dirty="0">
                <a:solidFill>
                  <a:schemeClr val="tx1"/>
                </a:solidFill>
                <a:latin typeface="+mj-lt"/>
                <a:ea typeface="+mj-ea"/>
                <a:cs typeface="+mj-cs"/>
              </a:rPr>
            </a:br>
            <a:br>
              <a:rPr lang="en-US" kern="1200" dirty="0">
                <a:solidFill>
                  <a:schemeClr val="tx1"/>
                </a:solidFill>
                <a:latin typeface="+mj-lt"/>
                <a:ea typeface="+mj-ea"/>
                <a:cs typeface="+mj-cs"/>
              </a:rPr>
            </a:br>
            <a:br>
              <a:rPr lang="en-US" kern="1200" dirty="0">
                <a:solidFill>
                  <a:schemeClr val="tx1"/>
                </a:solidFill>
                <a:latin typeface="+mj-lt"/>
                <a:ea typeface="+mj-ea"/>
                <a:cs typeface="+mj-cs"/>
              </a:rPr>
            </a:br>
            <a:br>
              <a:rPr lang="en-US" kern="1200" dirty="0">
                <a:solidFill>
                  <a:schemeClr val="tx1"/>
                </a:solidFill>
                <a:latin typeface="+mj-lt"/>
                <a:ea typeface="+mj-ea"/>
                <a:cs typeface="+mj-cs"/>
              </a:rPr>
            </a:br>
            <a:br>
              <a:rPr lang="en-US" kern="1200" dirty="0">
                <a:solidFill>
                  <a:schemeClr val="tx1"/>
                </a:solidFill>
                <a:latin typeface="+mj-lt"/>
                <a:ea typeface="+mj-ea"/>
                <a:cs typeface="+mj-cs"/>
              </a:rPr>
            </a:br>
            <a:br>
              <a:rPr lang="en-US" kern="1200" dirty="0">
                <a:solidFill>
                  <a:schemeClr val="tx1"/>
                </a:solidFill>
                <a:latin typeface="+mj-lt"/>
                <a:ea typeface="+mj-ea"/>
                <a:cs typeface="+mj-cs"/>
              </a:rPr>
            </a:br>
            <a:br>
              <a:rPr lang="en-US" kern="1200" dirty="0">
                <a:solidFill>
                  <a:schemeClr val="tx1"/>
                </a:solidFill>
                <a:latin typeface="+mj-lt"/>
                <a:ea typeface="+mj-ea"/>
                <a:cs typeface="+mj-cs"/>
              </a:rPr>
            </a:br>
            <a:br>
              <a:rPr lang="en-US" kern="1200" dirty="0">
                <a:solidFill>
                  <a:schemeClr val="tx1"/>
                </a:solidFill>
                <a:latin typeface="+mj-lt"/>
                <a:ea typeface="+mj-ea"/>
                <a:cs typeface="+mj-cs"/>
              </a:rPr>
            </a:br>
            <a:br>
              <a:rPr lang="en-US" kern="1200" dirty="0">
                <a:solidFill>
                  <a:schemeClr val="tx1"/>
                </a:solidFill>
                <a:latin typeface="+mj-lt"/>
                <a:ea typeface="+mj-ea"/>
                <a:cs typeface="+mj-cs"/>
              </a:rPr>
            </a:br>
            <a:br>
              <a:rPr lang="en-US" kern="1200" dirty="0">
                <a:solidFill>
                  <a:schemeClr val="tx1"/>
                </a:solidFill>
                <a:latin typeface="+mj-lt"/>
                <a:ea typeface="+mj-ea"/>
                <a:cs typeface="+mj-cs"/>
              </a:rPr>
            </a:br>
            <a:br>
              <a:rPr lang="en-US" kern="1200" dirty="0">
                <a:solidFill>
                  <a:schemeClr val="tx1"/>
                </a:solidFill>
                <a:latin typeface="+mj-lt"/>
                <a:ea typeface="+mj-ea"/>
                <a:cs typeface="+mj-cs"/>
              </a:rPr>
            </a:br>
            <a:br>
              <a:rPr lang="en-US" kern="1200" dirty="0">
                <a:solidFill>
                  <a:schemeClr val="tx1"/>
                </a:solidFill>
                <a:latin typeface="+mj-lt"/>
                <a:ea typeface="+mj-ea"/>
                <a:cs typeface="+mj-cs"/>
              </a:rPr>
            </a:br>
            <a:br>
              <a:rPr lang="en-US" kern="1200" dirty="0">
                <a:solidFill>
                  <a:schemeClr val="tx1"/>
                </a:solidFill>
                <a:latin typeface="+mj-lt"/>
                <a:ea typeface="+mj-ea"/>
                <a:cs typeface="+mj-cs"/>
              </a:rPr>
            </a:br>
            <a:br>
              <a:rPr lang="en-US" kern="1200" dirty="0">
                <a:solidFill>
                  <a:schemeClr val="tx1"/>
                </a:solidFill>
                <a:latin typeface="+mj-lt"/>
                <a:ea typeface="+mj-ea"/>
                <a:cs typeface="+mj-cs"/>
              </a:rPr>
            </a:br>
            <a:br>
              <a:rPr lang="en-US" kern="1200" dirty="0">
                <a:solidFill>
                  <a:schemeClr val="tx1"/>
                </a:solidFill>
                <a:latin typeface="+mj-lt"/>
                <a:ea typeface="+mj-ea"/>
                <a:cs typeface="+mj-cs"/>
              </a:rPr>
            </a:br>
            <a:br>
              <a:rPr lang="en-US" kern="1200" dirty="0">
                <a:solidFill>
                  <a:schemeClr val="tx1"/>
                </a:solidFill>
                <a:latin typeface="+mj-lt"/>
                <a:ea typeface="+mj-ea"/>
                <a:cs typeface="+mj-cs"/>
              </a:rPr>
            </a:br>
            <a:r>
              <a:rPr lang="en-US" sz="3600" kern="1200" dirty="0">
                <a:solidFill>
                  <a:schemeClr val="tx1"/>
                </a:solidFill>
                <a:latin typeface="+mj-lt"/>
                <a:ea typeface="+mj-ea"/>
                <a:cs typeface="+mj-cs"/>
              </a:rPr>
              <a:t>Agenda</a:t>
            </a:r>
            <a:br>
              <a:rPr lang="en-US" sz="3100" kern="1200" dirty="0">
                <a:solidFill>
                  <a:schemeClr val="tx1"/>
                </a:solidFill>
                <a:latin typeface="+mj-lt"/>
                <a:ea typeface="+mj-ea"/>
                <a:cs typeface="+mj-cs"/>
              </a:rPr>
            </a:br>
            <a:br>
              <a:rPr lang="en-US" sz="4000" kern="1200" dirty="0">
                <a:solidFill>
                  <a:schemeClr val="tx1"/>
                </a:solidFill>
                <a:latin typeface="+mj-lt"/>
                <a:ea typeface="+mj-ea"/>
                <a:cs typeface="+mj-cs"/>
              </a:rPr>
            </a:br>
            <a:r>
              <a:rPr lang="en-US" sz="1800" dirty="0"/>
              <a:t>P</a:t>
            </a:r>
            <a:r>
              <a:rPr lang="en-US" sz="1800" kern="1200" dirty="0">
                <a:solidFill>
                  <a:schemeClr val="tx1"/>
                </a:solidFill>
                <a:latin typeface="+mj-lt"/>
                <a:ea typeface="+mj-ea"/>
                <a:cs typeface="+mj-cs"/>
              </a:rPr>
              <a:t>roject is focused on analyzing and presenting key performance indicators (KPI’s) related to bank loans for customers. The following KPIs have been identified as important metrics for understanding loan trends and customer behavior</a:t>
            </a:r>
          </a:p>
        </p:txBody>
      </p:sp>
      <p:grpSp>
        <p:nvGrpSpPr>
          <p:cNvPr id="28" name="Group 27">
            <a:extLst>
              <a:ext uri="{FF2B5EF4-FFF2-40B4-BE49-F238E27FC236}">
                <a16:creationId xmlns:a16="http://schemas.microsoft.com/office/drawing/2014/main" id="{2FBE69CB-0158-42D0-B5A2-5E48FE5BCC6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77957" y="5141872"/>
            <a:ext cx="667802" cy="631474"/>
            <a:chOff x="10478914" y="1506691"/>
            <a:chExt cx="667802" cy="631474"/>
          </a:xfrm>
        </p:grpSpPr>
        <p:sp>
          <p:nvSpPr>
            <p:cNvPr id="17" name="Freeform: Shape 28">
              <a:extLst>
                <a:ext uri="{FF2B5EF4-FFF2-40B4-BE49-F238E27FC236}">
                  <a16:creationId xmlns:a16="http://schemas.microsoft.com/office/drawing/2014/main" id="{8740FB4E-B4D7-4A1F-9666-90119A3495C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8100000">
              <a:off x="10606715" y="1506691"/>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8" name="Oval 29">
              <a:extLst>
                <a:ext uri="{FF2B5EF4-FFF2-40B4-BE49-F238E27FC236}">
                  <a16:creationId xmlns:a16="http://schemas.microsoft.com/office/drawing/2014/main" id="{5A86030F-DAEE-4CB5-B59E-4664C05BE5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a:off x="10613915" y="1424627"/>
              <a:ext cx="270000" cy="540001"/>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3" name="Content Placeholder 2">
            <a:extLst>
              <a:ext uri="{FF2B5EF4-FFF2-40B4-BE49-F238E27FC236}">
                <a16:creationId xmlns:a16="http://schemas.microsoft.com/office/drawing/2014/main" id="{D3B60D6F-4D0F-4D33-B2A7-159C8583FF00}"/>
              </a:ext>
            </a:extLst>
          </p:cNvPr>
          <p:cNvSpPr>
            <a:spLocks noGrp="1"/>
          </p:cNvSpPr>
          <p:nvPr>
            <p:ph idx="1"/>
          </p:nvPr>
        </p:nvSpPr>
        <p:spPr>
          <a:xfrm>
            <a:off x="550862" y="2991775"/>
            <a:ext cx="3870217" cy="3408178"/>
          </a:xfrm>
        </p:spPr>
        <p:txBody>
          <a:bodyPr vert="horz" wrap="square" lIns="0" tIns="0" rIns="0" bIns="0" rtlCol="0" anchor="t">
            <a:normAutofit/>
          </a:bodyPr>
          <a:lstStyle/>
          <a:p>
            <a:pPr>
              <a:buFont typeface="Arial" panose="020B0604020202020204" pitchFamily="34" charset="0"/>
              <a:buChar char="•"/>
            </a:pPr>
            <a:r>
              <a:rPr lang="en-US" sz="1600" dirty="0">
                <a:solidFill>
                  <a:schemeClr val="tx1"/>
                </a:solidFill>
                <a:latin typeface="+mj-lt"/>
                <a:ea typeface="+mj-ea"/>
                <a:cs typeface="+mj-cs"/>
              </a:rPr>
              <a:t>KPI 1: Year-wise loan amount stats</a:t>
            </a:r>
          </a:p>
          <a:p>
            <a:pPr>
              <a:buFont typeface="Arial" panose="020B0604020202020204" pitchFamily="34" charset="0"/>
              <a:buChar char="•"/>
            </a:pPr>
            <a:r>
              <a:rPr lang="en-US" sz="1600" dirty="0">
                <a:solidFill>
                  <a:schemeClr val="tx1"/>
                </a:solidFill>
                <a:latin typeface="+mj-lt"/>
                <a:ea typeface="+mj-ea"/>
                <a:cs typeface="+mj-cs"/>
              </a:rPr>
              <a:t>KPI  2: Grade and sub-grade-wise revol_bal</a:t>
            </a:r>
          </a:p>
          <a:p>
            <a:pPr>
              <a:buFont typeface="Arial" panose="020B0604020202020204" pitchFamily="34" charset="0"/>
              <a:buChar char="•"/>
            </a:pPr>
            <a:r>
              <a:rPr lang="en-US" sz="1600" dirty="0">
                <a:solidFill>
                  <a:schemeClr val="tx1"/>
                </a:solidFill>
                <a:latin typeface="+mj-lt"/>
                <a:ea typeface="+mj-ea"/>
                <a:cs typeface="+mj-cs"/>
              </a:rPr>
              <a:t>KPI  3: Total payment for verified status vs total payment for non-verified status</a:t>
            </a:r>
          </a:p>
          <a:p>
            <a:pPr>
              <a:buFont typeface="Arial" panose="020B0604020202020204" pitchFamily="34" charset="0"/>
              <a:buChar char="•"/>
            </a:pPr>
            <a:r>
              <a:rPr lang="en-US" sz="1600" dirty="0">
                <a:solidFill>
                  <a:schemeClr val="tx1"/>
                </a:solidFill>
                <a:latin typeface="+mj-lt"/>
                <a:ea typeface="+mj-ea"/>
                <a:cs typeface="+mj-cs"/>
              </a:rPr>
              <a:t>KPI 4: State-wise and last_credit_pull_d wise loan status</a:t>
            </a:r>
          </a:p>
          <a:p>
            <a:pPr>
              <a:buFont typeface="Arial" panose="020B0604020202020204" pitchFamily="34" charset="0"/>
              <a:buChar char="•"/>
            </a:pPr>
            <a:r>
              <a:rPr lang="en-US" sz="1600" dirty="0">
                <a:solidFill>
                  <a:schemeClr val="tx1"/>
                </a:solidFill>
                <a:latin typeface="+mj-lt"/>
                <a:ea typeface="+mj-ea"/>
                <a:cs typeface="+mj-cs"/>
              </a:rPr>
              <a:t>KPI 5: Home ownership vs last payment date stats</a:t>
            </a:r>
          </a:p>
        </p:txBody>
      </p:sp>
      <p:pic>
        <p:nvPicPr>
          <p:cNvPr id="7" name="Picture 6" descr="A picture containing table&#10;&#10;Description automatically generated">
            <a:extLst>
              <a:ext uri="{FF2B5EF4-FFF2-40B4-BE49-F238E27FC236}">
                <a16:creationId xmlns:a16="http://schemas.microsoft.com/office/drawing/2014/main" id="{604F782C-E908-B205-C046-C043577A355A}"/>
              </a:ext>
            </a:extLst>
          </p:cNvPr>
          <p:cNvPicPr>
            <a:picLocks noChangeAspect="1"/>
          </p:cNvPicPr>
          <p:nvPr/>
        </p:nvPicPr>
        <p:blipFill rotWithShape="1">
          <a:blip r:embed="rId2"/>
          <a:srcRect l="15153" r="15635" b="-3"/>
          <a:stretch/>
        </p:blipFill>
        <p:spPr>
          <a:xfrm>
            <a:off x="4518943" y="549275"/>
            <a:ext cx="3547818" cy="2883450"/>
          </a:xfrm>
          <a:custGeom>
            <a:avLst/>
            <a:gdLst/>
            <a:ahLst/>
            <a:cxnLst/>
            <a:rect l="l" t="t" r="r" b="b"/>
            <a:pathLst>
              <a:path w="3547818" h="2883450">
                <a:moveTo>
                  <a:pt x="0" y="0"/>
                </a:moveTo>
                <a:lnTo>
                  <a:pt x="3547818" y="0"/>
                </a:lnTo>
                <a:lnTo>
                  <a:pt x="3547818" y="2883450"/>
                </a:lnTo>
                <a:lnTo>
                  <a:pt x="0" y="2883450"/>
                </a:lnTo>
                <a:close/>
              </a:path>
            </a:pathLst>
          </a:custGeom>
        </p:spPr>
      </p:pic>
      <p:sp>
        <p:nvSpPr>
          <p:cNvPr id="13" name="Date Placeholder 12">
            <a:extLst>
              <a:ext uri="{FF2B5EF4-FFF2-40B4-BE49-F238E27FC236}">
                <a16:creationId xmlns:a16="http://schemas.microsoft.com/office/drawing/2014/main" id="{915FE2C5-E66A-4405-B19E-2C5C546C98E4}"/>
              </a:ext>
            </a:extLst>
          </p:cNvPr>
          <p:cNvSpPr>
            <a:spLocks noGrp="1"/>
          </p:cNvSpPr>
          <p:nvPr>
            <p:ph type="dt" sz="half" idx="10"/>
          </p:nvPr>
        </p:nvSpPr>
        <p:spPr>
          <a:xfrm>
            <a:off x="550863" y="6399952"/>
            <a:ext cx="2628900" cy="261148"/>
          </a:xfrm>
        </p:spPr>
        <p:txBody>
          <a:bodyPr vert="horz" wrap="square" lIns="0" tIns="0" rIns="0" bIns="0" rtlCol="0" anchor="ctr">
            <a:normAutofit/>
          </a:bodyPr>
          <a:lstStyle/>
          <a:p>
            <a:pPr>
              <a:spcAft>
                <a:spcPts val="600"/>
              </a:spcAft>
            </a:pPr>
            <a:r>
              <a:rPr lang="en-US" dirty="0">
                <a:solidFill>
                  <a:schemeClr val="tx1">
                    <a:alpha val="80000"/>
                  </a:schemeClr>
                </a:solidFill>
              </a:rPr>
              <a:t>Saturday, March 11, 2023</a:t>
            </a:r>
          </a:p>
        </p:txBody>
      </p:sp>
      <p:sp>
        <p:nvSpPr>
          <p:cNvPr id="15" name="Slide Number Placeholder 14">
            <a:extLst>
              <a:ext uri="{FF2B5EF4-FFF2-40B4-BE49-F238E27FC236}">
                <a16:creationId xmlns:a16="http://schemas.microsoft.com/office/drawing/2014/main" id="{3B199C97-F175-437D-8311-DB662925C063}"/>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2</a:t>
            </a:fld>
            <a:endParaRPr lang="en-US">
              <a:solidFill>
                <a:schemeClr val="tx1">
                  <a:alpha val="80000"/>
                </a:schemeClr>
              </a:solidFill>
            </a:endParaRPr>
          </a:p>
        </p:txBody>
      </p:sp>
      <p:pic>
        <p:nvPicPr>
          <p:cNvPr id="11" name="Picture 10" descr="A sign on a post&#10;&#10;Description automatically generated with low confidence">
            <a:extLst>
              <a:ext uri="{FF2B5EF4-FFF2-40B4-BE49-F238E27FC236}">
                <a16:creationId xmlns:a16="http://schemas.microsoft.com/office/drawing/2014/main" id="{7E7E1533-187F-F3B4-2F66-84DABF159600}"/>
              </a:ext>
            </a:extLst>
          </p:cNvPr>
          <p:cNvPicPr>
            <a:picLocks noChangeAspect="1"/>
          </p:cNvPicPr>
          <p:nvPr/>
        </p:nvPicPr>
        <p:blipFill>
          <a:blip r:embed="rId3"/>
          <a:stretch>
            <a:fillRect/>
          </a:stretch>
        </p:blipFill>
        <p:spPr>
          <a:xfrm>
            <a:off x="8082740" y="545550"/>
            <a:ext cx="3553170" cy="2883450"/>
          </a:xfrm>
          <a:prstGeom prst="rect">
            <a:avLst/>
          </a:prstGeom>
        </p:spPr>
      </p:pic>
      <p:pic>
        <p:nvPicPr>
          <p:cNvPr id="27" name="Picture 26">
            <a:extLst>
              <a:ext uri="{FF2B5EF4-FFF2-40B4-BE49-F238E27FC236}">
                <a16:creationId xmlns:a16="http://schemas.microsoft.com/office/drawing/2014/main" id="{E872E5FD-04DE-8CC9-ADC3-63D4952B9378}"/>
              </a:ext>
            </a:extLst>
          </p:cNvPr>
          <p:cNvPicPr>
            <a:picLocks noChangeAspect="1"/>
          </p:cNvPicPr>
          <p:nvPr/>
        </p:nvPicPr>
        <p:blipFill>
          <a:blip r:embed="rId4"/>
          <a:stretch>
            <a:fillRect/>
          </a:stretch>
        </p:blipFill>
        <p:spPr>
          <a:xfrm>
            <a:off x="4517215" y="3429000"/>
            <a:ext cx="3581503" cy="2868551"/>
          </a:xfrm>
          <a:prstGeom prst="rect">
            <a:avLst/>
          </a:prstGeom>
        </p:spPr>
      </p:pic>
      <p:pic>
        <p:nvPicPr>
          <p:cNvPr id="54" name="Picture 53" descr="A picture containing text&#10;&#10;Description automatically generated">
            <a:extLst>
              <a:ext uri="{FF2B5EF4-FFF2-40B4-BE49-F238E27FC236}">
                <a16:creationId xmlns:a16="http://schemas.microsoft.com/office/drawing/2014/main" id="{A5D212DB-0B2F-5F6F-1594-38D48DB266E8}"/>
              </a:ext>
            </a:extLst>
          </p:cNvPr>
          <p:cNvPicPr>
            <a:picLocks noChangeAspect="1"/>
          </p:cNvPicPr>
          <p:nvPr/>
        </p:nvPicPr>
        <p:blipFill>
          <a:blip r:embed="rId5"/>
          <a:stretch>
            <a:fillRect/>
          </a:stretch>
        </p:blipFill>
        <p:spPr>
          <a:xfrm>
            <a:off x="8098719" y="3428999"/>
            <a:ext cx="3547818" cy="2868552"/>
          </a:xfrm>
          <a:prstGeom prst="rect">
            <a:avLst/>
          </a:prstGeom>
        </p:spPr>
      </p:pic>
    </p:spTree>
    <p:extLst>
      <p:ext uri="{BB962C8B-B14F-4D97-AF65-F5344CB8AC3E}">
        <p14:creationId xmlns:p14="http://schemas.microsoft.com/office/powerpoint/2010/main" val="23132348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23418ADF-358F-4647-A511-FCFFEDA83429}"/>
              </a:ext>
            </a:extLst>
          </p:cNvPr>
          <p:cNvSpPr>
            <a:spLocks noGrp="1"/>
          </p:cNvSpPr>
          <p:nvPr>
            <p:ph type="title"/>
          </p:nvPr>
        </p:nvSpPr>
        <p:spPr>
          <a:xfrm>
            <a:off x="550863" y="4507200"/>
            <a:ext cx="4500562" cy="1562959"/>
          </a:xfrm>
        </p:spPr>
        <p:txBody>
          <a:bodyPr/>
          <a:lstStyle/>
          <a:p>
            <a:r>
              <a:rPr lang="en-US" dirty="0"/>
              <a:t>Introduction</a:t>
            </a:r>
          </a:p>
        </p:txBody>
      </p:sp>
      <p:pic>
        <p:nvPicPr>
          <p:cNvPr id="18" name="Picture Placeholder 17" descr="A group of people sitting at a table">
            <a:extLst>
              <a:ext uri="{FF2B5EF4-FFF2-40B4-BE49-F238E27FC236}">
                <a16:creationId xmlns:a16="http://schemas.microsoft.com/office/drawing/2014/main" id="{E2536017-F539-430C-A901-70AB81CA612A}"/>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t="42" b="42"/>
          <a:stretch/>
        </p:blipFill>
        <p:spPr>
          <a:xfrm>
            <a:off x="0" y="0"/>
            <a:ext cx="3054096" cy="3776472"/>
          </a:xfrm>
        </p:spPr>
      </p:pic>
      <p:pic>
        <p:nvPicPr>
          <p:cNvPr id="20" name="Picture Placeholder 19" descr="Data Points Digital background">
            <a:extLst>
              <a:ext uri="{FF2B5EF4-FFF2-40B4-BE49-F238E27FC236}">
                <a16:creationId xmlns:a16="http://schemas.microsoft.com/office/drawing/2014/main" id="{528A7D8D-1AB5-46C4-93FA-D92C2FD51692}"/>
              </a:ext>
            </a:extLst>
          </p:cNvPr>
          <p:cNvPicPr>
            <a:picLocks noGrp="1" noChangeAspect="1"/>
          </p:cNvPicPr>
          <p:nvPr>
            <p:ph type="pic" sz="quarter" idx="14"/>
          </p:nvPr>
        </p:nvPicPr>
        <p:blipFill rotWithShape="1">
          <a:blip r:embed="rId4" cstate="screen">
            <a:extLst>
              <a:ext uri="{28A0092B-C50C-407E-A947-70E740481C1C}">
                <a14:useLocalDpi xmlns:a14="http://schemas.microsoft.com/office/drawing/2010/main" val="0"/>
              </a:ext>
            </a:extLst>
          </a:blip>
          <a:srcRect t="42" b="42"/>
          <a:stretch/>
        </p:blipFill>
        <p:spPr>
          <a:xfrm>
            <a:off x="3054096" y="0"/>
            <a:ext cx="3054096" cy="3776472"/>
          </a:xfrm>
        </p:spPr>
      </p:pic>
      <p:pic>
        <p:nvPicPr>
          <p:cNvPr id="25" name="Picture Placeholder 24" descr="Digital Graph Screen">
            <a:extLst>
              <a:ext uri="{FF2B5EF4-FFF2-40B4-BE49-F238E27FC236}">
                <a16:creationId xmlns:a16="http://schemas.microsoft.com/office/drawing/2014/main" id="{B7353C46-ACC1-4078-85C2-26B57B0E58B7}"/>
              </a:ext>
            </a:extLst>
          </p:cNvPr>
          <p:cNvPicPr>
            <a:picLocks noGrp="1" noChangeAspect="1"/>
          </p:cNvPicPr>
          <p:nvPr>
            <p:ph type="pic" sz="quarter" idx="16"/>
          </p:nvPr>
        </p:nvPicPr>
        <p:blipFill rotWithShape="1">
          <a:blip r:embed="rId5" cstate="screen">
            <a:extLst>
              <a:ext uri="{28A0092B-C50C-407E-A947-70E740481C1C}">
                <a14:useLocalDpi xmlns:a14="http://schemas.microsoft.com/office/drawing/2010/main" val="0"/>
              </a:ext>
            </a:extLst>
          </a:blip>
          <a:srcRect t="42" b="42"/>
          <a:stretch/>
        </p:blipFill>
        <p:spPr>
          <a:xfrm>
            <a:off x="9137904" y="0"/>
            <a:ext cx="3054096" cy="3776472"/>
          </a:xfrm>
        </p:spPr>
      </p:pic>
      <p:sp>
        <p:nvSpPr>
          <p:cNvPr id="4" name="Date Placeholder 3">
            <a:extLst>
              <a:ext uri="{FF2B5EF4-FFF2-40B4-BE49-F238E27FC236}">
                <a16:creationId xmlns:a16="http://schemas.microsoft.com/office/drawing/2014/main" id="{0C329F70-04F7-4C70-BCF8-D4371F54EF2F}"/>
              </a:ext>
            </a:extLst>
          </p:cNvPr>
          <p:cNvSpPr>
            <a:spLocks noGrp="1"/>
          </p:cNvSpPr>
          <p:nvPr>
            <p:ph type="dt" sz="half" idx="10"/>
          </p:nvPr>
        </p:nvSpPr>
        <p:spPr>
          <a:xfrm>
            <a:off x="550863" y="6507212"/>
            <a:ext cx="2628900" cy="153888"/>
          </a:xfrm>
        </p:spPr>
        <p:txBody>
          <a:bodyPr/>
          <a:lstStyle/>
          <a:p>
            <a:r>
              <a:rPr lang="en-US" dirty="0">
                <a:solidFill>
                  <a:schemeClr val="tx1">
                    <a:alpha val="80000"/>
                  </a:schemeClr>
                </a:solidFill>
              </a:rPr>
              <a:t>Saturday</a:t>
            </a:r>
            <a:r>
              <a:rPr lang="en-US" dirty="0"/>
              <a:t>, March 11, 2023</a:t>
            </a:r>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3</a:t>
            </a:fld>
            <a:endParaRPr lang="en-US"/>
          </a:p>
        </p:txBody>
      </p:sp>
      <p:pic>
        <p:nvPicPr>
          <p:cNvPr id="23" name="Picture Placeholder 22" descr="A person drawing on a white board">
            <a:extLst>
              <a:ext uri="{FF2B5EF4-FFF2-40B4-BE49-F238E27FC236}">
                <a16:creationId xmlns:a16="http://schemas.microsoft.com/office/drawing/2014/main" id="{2B3C4F95-A0FA-45D9-BF43-1C398F65B891}"/>
              </a:ext>
            </a:extLst>
          </p:cNvPr>
          <p:cNvPicPr>
            <a:picLocks noGrp="1" noChangeAspect="1"/>
          </p:cNvPicPr>
          <p:nvPr>
            <p:ph type="pic" sz="quarter" idx="15"/>
          </p:nvPr>
        </p:nvPicPr>
        <p:blipFill rotWithShape="1">
          <a:blip r:embed="rId6" cstate="screen">
            <a:extLst>
              <a:ext uri="{28A0092B-C50C-407E-A947-70E740481C1C}">
                <a14:useLocalDpi xmlns:a14="http://schemas.microsoft.com/office/drawing/2010/main" val="0"/>
              </a:ext>
            </a:extLst>
          </a:blip>
          <a:srcRect t="42" b="42"/>
          <a:stretch/>
        </p:blipFill>
        <p:spPr>
          <a:xfrm>
            <a:off x="6083808" y="0"/>
            <a:ext cx="3054096" cy="3776472"/>
          </a:xfrm>
        </p:spPr>
      </p:pic>
      <p:sp>
        <p:nvSpPr>
          <p:cNvPr id="12" name="Content Placeholder 11">
            <a:extLst>
              <a:ext uri="{FF2B5EF4-FFF2-40B4-BE49-F238E27FC236}">
                <a16:creationId xmlns:a16="http://schemas.microsoft.com/office/drawing/2014/main" id="{E5127060-CDBF-435F-9009-A5451CCE305D}"/>
              </a:ext>
            </a:extLst>
          </p:cNvPr>
          <p:cNvSpPr>
            <a:spLocks noGrp="1"/>
          </p:cNvSpPr>
          <p:nvPr>
            <p:ph sz="quarter" idx="15"/>
          </p:nvPr>
        </p:nvSpPr>
        <p:spPr>
          <a:xfrm>
            <a:off x="5262563" y="4508500"/>
            <a:ext cx="6221412" cy="1563688"/>
          </a:xfrm>
          <a:noFill/>
        </p:spPr>
        <p:txBody>
          <a:bodyPr>
            <a:normAutofit fontScale="85000" lnSpcReduction="10000"/>
          </a:bodyPr>
          <a:lstStyle/>
          <a:p>
            <a:pPr marL="0" indent="0">
              <a:buNone/>
            </a:pPr>
            <a:r>
              <a:rPr lang="en-US" sz="3800" b="1" dirty="0"/>
              <a:t>	Bank</a:t>
            </a:r>
          </a:p>
          <a:p>
            <a:r>
              <a:rPr lang="en-US" dirty="0"/>
              <a:t>A financial institution licensed to receive deposits and make loans. Banks may also provide financial services such as wealth management, currency exchange, and safe deposit boxes</a:t>
            </a:r>
          </a:p>
        </p:txBody>
      </p:sp>
    </p:spTree>
    <p:extLst>
      <p:ext uri="{BB962C8B-B14F-4D97-AF65-F5344CB8AC3E}">
        <p14:creationId xmlns:p14="http://schemas.microsoft.com/office/powerpoint/2010/main" val="21588865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4" name="Freeform: Shape 33">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6" name="Oval 35">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40" name="Group 39">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41" name="Freeform: Shape 40">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Shape 41">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3" name="Oval 42">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4" name="Oval 43">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46" name="Rectangle 45">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Placeholder 7" descr="Data Points Digital background">
            <a:extLst>
              <a:ext uri="{FF2B5EF4-FFF2-40B4-BE49-F238E27FC236}">
                <a16:creationId xmlns:a16="http://schemas.microsoft.com/office/drawing/2014/main" id="{5FED7C55-F545-49A1-90FD-D853A25AB453}"/>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a:fillRect/>
          </a:stretch>
        </p:blipFill>
        <p:spPr/>
      </p:pic>
      <p:sp>
        <p:nvSpPr>
          <p:cNvPr id="48" name="Rectangle 47">
            <a:extLst>
              <a:ext uri="{FF2B5EF4-FFF2-40B4-BE49-F238E27FC236}">
                <a16:creationId xmlns:a16="http://schemas.microsoft.com/office/drawing/2014/main" id="{3C64A91D-E535-4C24-A0E3-96A3810E3F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26FC4867-BA3E-4F8E-AB23-684F34DF3D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4">
            <a:extLst>
              <a:ext uri="{FF2B5EF4-FFF2-40B4-BE49-F238E27FC236}">
                <a16:creationId xmlns:a16="http://schemas.microsoft.com/office/drawing/2014/main" id="{40F1DF5B-353A-4270-8C10-6A1509441174}"/>
              </a:ext>
            </a:extLst>
          </p:cNvPr>
          <p:cNvSpPr>
            <a:spLocks noGrp="1"/>
          </p:cNvSpPr>
          <p:nvPr>
            <p:ph type="ctrTitle"/>
          </p:nvPr>
        </p:nvSpPr>
        <p:spPr>
          <a:xfrm>
            <a:off x="228600" y="549275"/>
            <a:ext cx="3855736" cy="2986234"/>
          </a:xfrm>
        </p:spPr>
        <p:txBody>
          <a:bodyPr vert="horz" wrap="square" lIns="0" tIns="0" rIns="0" bIns="0" rtlCol="0" anchor="b" anchorCtr="0">
            <a:normAutofit/>
          </a:bodyPr>
          <a:lstStyle/>
          <a:p>
            <a:pPr>
              <a:lnSpc>
                <a:spcPct val="100000"/>
              </a:lnSpc>
            </a:pPr>
            <a:r>
              <a:rPr lang="en-US" sz="6000" kern="1200" dirty="0">
                <a:solidFill>
                  <a:schemeClr val="tx1"/>
                </a:solidFill>
                <a:latin typeface="+mj-lt"/>
                <a:ea typeface="+mj-ea"/>
                <a:cs typeface="+mj-cs"/>
              </a:rPr>
              <a:t>Interactive Banking Dashboard</a:t>
            </a:r>
          </a:p>
        </p:txBody>
      </p:sp>
      <p:sp>
        <p:nvSpPr>
          <p:cNvPr id="16" name="Subtitle 15">
            <a:extLst>
              <a:ext uri="{FF2B5EF4-FFF2-40B4-BE49-F238E27FC236}">
                <a16:creationId xmlns:a16="http://schemas.microsoft.com/office/drawing/2014/main" id="{4BDCF583-1D5D-4235-97C2-39272B80A0B1}"/>
              </a:ext>
            </a:extLst>
          </p:cNvPr>
          <p:cNvSpPr>
            <a:spLocks noGrp="1"/>
          </p:cNvSpPr>
          <p:nvPr>
            <p:ph type="subTitle" idx="1"/>
          </p:nvPr>
        </p:nvSpPr>
        <p:spPr>
          <a:xfrm>
            <a:off x="324089" y="3827610"/>
            <a:ext cx="3760246" cy="2265216"/>
          </a:xfrm>
        </p:spPr>
        <p:txBody>
          <a:bodyPr vert="horz" wrap="square" lIns="0" tIns="0" rIns="0" bIns="0" rtlCol="0">
            <a:normAutofit/>
          </a:bodyPr>
          <a:lstStyle/>
          <a:p>
            <a:pPr marL="0" indent="0">
              <a:lnSpc>
                <a:spcPct val="100000"/>
              </a:lnSpc>
              <a:buNone/>
            </a:pPr>
            <a:r>
              <a:rPr lang="en-US" sz="2000" kern="1200" dirty="0">
                <a:latin typeface="+mn-lt"/>
                <a:ea typeface="+mn-ea"/>
                <a:cs typeface="+mn-cs"/>
              </a:rPr>
              <a:t>KPI 1- KPI 5 (Power Bi,Tableau)</a:t>
            </a:r>
          </a:p>
        </p:txBody>
      </p:sp>
      <p:sp>
        <p:nvSpPr>
          <p:cNvPr id="2" name="Date Placeholder 1">
            <a:extLst>
              <a:ext uri="{FF2B5EF4-FFF2-40B4-BE49-F238E27FC236}">
                <a16:creationId xmlns:a16="http://schemas.microsoft.com/office/drawing/2014/main" id="{2910D835-B454-4270-BB35-86A187307E6F}"/>
              </a:ext>
            </a:extLst>
          </p:cNvPr>
          <p:cNvSpPr>
            <a:spLocks noGrp="1"/>
          </p:cNvSpPr>
          <p:nvPr>
            <p:ph type="dt" sz="half" idx="10"/>
          </p:nvPr>
        </p:nvSpPr>
        <p:spPr/>
        <p:txBody>
          <a:bodyPr/>
          <a:lstStyle/>
          <a:p>
            <a:r>
              <a:rPr lang="en-US" dirty="0">
                <a:solidFill>
                  <a:schemeClr val="tx1">
                    <a:alpha val="80000"/>
                  </a:schemeClr>
                </a:solidFill>
              </a:rPr>
              <a:t>Saturday</a:t>
            </a:r>
            <a:r>
              <a:rPr lang="en-US" dirty="0"/>
              <a:t>, March 11, 2023</a:t>
            </a:r>
          </a:p>
        </p:txBody>
      </p:sp>
      <p:sp>
        <p:nvSpPr>
          <p:cNvPr id="4" name="Slide Number Placeholder 3">
            <a:extLst>
              <a:ext uri="{FF2B5EF4-FFF2-40B4-BE49-F238E27FC236}">
                <a16:creationId xmlns:a16="http://schemas.microsoft.com/office/drawing/2014/main" id="{E1E7D98D-6710-41D2-B258-E1A1059D29F8}"/>
              </a:ext>
            </a:extLst>
          </p:cNvPr>
          <p:cNvSpPr>
            <a:spLocks noGrp="1"/>
          </p:cNvSpPr>
          <p:nvPr>
            <p:ph type="sldNum" sz="quarter" idx="12"/>
          </p:nvPr>
        </p:nvSpPr>
        <p:spPr/>
        <p:txBody>
          <a:bodyPr/>
          <a:lstStyle/>
          <a:p>
            <a:fld id="{DBA1B0FB-D917-4C8C-928F-313BD683BF39}" type="slidenum">
              <a:rPr lang="en-US" smtClean="0"/>
              <a:t>4</a:t>
            </a:fld>
            <a:endParaRPr lang="en-US"/>
          </a:p>
        </p:txBody>
      </p:sp>
      <p:pic>
        <p:nvPicPr>
          <p:cNvPr id="6" name="Picture 5" descr="A small blue house in a field&#10;&#10;Description automatically generated with medium confidence">
            <a:extLst>
              <a:ext uri="{FF2B5EF4-FFF2-40B4-BE49-F238E27FC236}">
                <a16:creationId xmlns:a16="http://schemas.microsoft.com/office/drawing/2014/main" id="{58F0B0B5-BF6D-8406-0519-A3D364FEC6B0}"/>
              </a:ext>
            </a:extLst>
          </p:cNvPr>
          <p:cNvPicPr>
            <a:picLocks noChangeAspect="1"/>
          </p:cNvPicPr>
          <p:nvPr/>
        </p:nvPicPr>
        <p:blipFill>
          <a:blip r:embed="rId4"/>
          <a:stretch>
            <a:fillRect/>
          </a:stretch>
        </p:blipFill>
        <p:spPr>
          <a:xfrm>
            <a:off x="4118008" y="-7"/>
            <a:ext cx="8040319" cy="6858000"/>
          </a:xfrm>
          <a:prstGeom prst="rect">
            <a:avLst/>
          </a:prstGeom>
        </p:spPr>
      </p:pic>
    </p:spTree>
    <p:extLst>
      <p:ext uri="{BB962C8B-B14F-4D97-AF65-F5344CB8AC3E}">
        <p14:creationId xmlns:p14="http://schemas.microsoft.com/office/powerpoint/2010/main" val="5600218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E174092-82D3-44E0-8948-4096232ED0A7}"/>
              </a:ext>
            </a:extLst>
          </p:cNvPr>
          <p:cNvSpPr>
            <a:spLocks noGrp="1"/>
          </p:cNvSpPr>
          <p:nvPr>
            <p:ph type="title"/>
          </p:nvPr>
        </p:nvSpPr>
        <p:spPr>
          <a:xfrm>
            <a:off x="550862" y="549275"/>
            <a:ext cx="11091600" cy="1332000"/>
          </a:xfrm>
        </p:spPr>
        <p:txBody>
          <a:bodyPr/>
          <a:lstStyle/>
          <a:p>
            <a:r>
              <a:rPr lang="en-US" dirty="0"/>
              <a:t>Chart</a:t>
            </a:r>
          </a:p>
        </p:txBody>
      </p:sp>
      <p:graphicFrame>
        <p:nvGraphicFramePr>
          <p:cNvPr id="11" name="Content Placeholder 10" descr="Bar Chart Placeholder ">
            <a:extLst>
              <a:ext uri="{FF2B5EF4-FFF2-40B4-BE49-F238E27FC236}">
                <a16:creationId xmlns:a16="http://schemas.microsoft.com/office/drawing/2014/main" id="{E4A6D503-95F0-4FD3-86D4-D1170C6E2B64}"/>
              </a:ext>
            </a:extLst>
          </p:cNvPr>
          <p:cNvGraphicFramePr>
            <a:graphicFrameLocks noGrp="1"/>
          </p:cNvGraphicFramePr>
          <p:nvPr>
            <p:ph idx="1"/>
            <p:extLst>
              <p:ext uri="{D42A27DB-BD31-4B8C-83A1-F6EECF244321}">
                <p14:modId xmlns:p14="http://schemas.microsoft.com/office/powerpoint/2010/main" val="2208739116"/>
              </p:ext>
            </p:extLst>
          </p:nvPr>
        </p:nvGraphicFramePr>
        <p:xfrm>
          <a:off x="550863" y="2112963"/>
          <a:ext cx="11090275" cy="3979862"/>
        </p:xfrm>
        <a:graphic>
          <a:graphicData uri="http://schemas.openxmlformats.org/drawingml/2006/chart">
            <c:chart xmlns:c="http://schemas.openxmlformats.org/drawingml/2006/chart" xmlns:r="http://schemas.openxmlformats.org/officeDocument/2006/relationships" r:id="rId2"/>
          </a:graphicData>
        </a:graphic>
      </p:graphicFrame>
      <p:sp>
        <p:nvSpPr>
          <p:cNvPr id="4" name="Date Placeholder 3">
            <a:extLst>
              <a:ext uri="{FF2B5EF4-FFF2-40B4-BE49-F238E27FC236}">
                <a16:creationId xmlns:a16="http://schemas.microsoft.com/office/drawing/2014/main" id="{E39EF484-38C8-4EDC-ACF5-695CFB216839}"/>
              </a:ext>
            </a:extLst>
          </p:cNvPr>
          <p:cNvSpPr>
            <a:spLocks noGrp="1"/>
          </p:cNvSpPr>
          <p:nvPr>
            <p:ph type="dt" sz="half" idx="10"/>
          </p:nvPr>
        </p:nvSpPr>
        <p:spPr>
          <a:xfrm>
            <a:off x="550863" y="6507212"/>
            <a:ext cx="2628900" cy="153888"/>
          </a:xfrm>
        </p:spPr>
        <p:txBody>
          <a:bodyPr/>
          <a:lstStyle/>
          <a:p>
            <a:r>
              <a:rPr lang="en-US"/>
              <a:t>Tuesday, February 2, 20XX</a:t>
            </a:r>
            <a:endParaRPr lang="en-US" dirty="0"/>
          </a:p>
        </p:txBody>
      </p:sp>
      <p:sp>
        <p:nvSpPr>
          <p:cNvPr id="5" name="Footer Placeholder 4">
            <a:extLst>
              <a:ext uri="{FF2B5EF4-FFF2-40B4-BE49-F238E27FC236}">
                <a16:creationId xmlns:a16="http://schemas.microsoft.com/office/drawing/2014/main" id="{AFD183D7-B16E-4A9D-BC4B-D1EC347BF97E}"/>
              </a:ext>
            </a:extLst>
          </p:cNvPr>
          <p:cNvSpPr>
            <a:spLocks noGrp="1"/>
          </p:cNvSpPr>
          <p:nvPr>
            <p:ph type="ftr" sz="quarter" idx="11"/>
          </p:nvPr>
        </p:nvSpPr>
        <p:spPr>
          <a:xfrm>
            <a:off x="3359150" y="6507212"/>
            <a:ext cx="6379210" cy="153888"/>
          </a:xfrm>
        </p:spPr>
        <p:txBody>
          <a:bodyPr/>
          <a:lstStyle/>
          <a:p>
            <a:r>
              <a:rPr lang="en-US"/>
              <a:t>Sample Footer Text</a:t>
            </a:r>
          </a:p>
        </p:txBody>
      </p:sp>
      <p:sp>
        <p:nvSpPr>
          <p:cNvPr id="6" name="Slide Number Placeholder 5">
            <a:extLst>
              <a:ext uri="{FF2B5EF4-FFF2-40B4-BE49-F238E27FC236}">
                <a16:creationId xmlns:a16="http://schemas.microsoft.com/office/drawing/2014/main" id="{705C33DF-36C9-49E9-B48D-A320B179C4D4}"/>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5</a:t>
            </a:fld>
            <a:endParaRPr lang="en-US"/>
          </a:p>
        </p:txBody>
      </p:sp>
      <mc:AlternateContent xmlns:mc="http://schemas.openxmlformats.org/markup-compatibility/2006">
        <mc:Choice xmlns:we="http://schemas.microsoft.com/office/webextensions/webextension/2010/11" xmlns:pca="http://schemas.microsoft.com/office/powerpoint/2013/contentapp" Requires="we pca">
          <p:graphicFrame>
            <p:nvGraphicFramePr>
              <p:cNvPr id="2" name="Add-in 1" title="Microsoft Power BI">
                <a:extLst>
                  <a:ext uri="{FF2B5EF4-FFF2-40B4-BE49-F238E27FC236}">
                    <a16:creationId xmlns:a16="http://schemas.microsoft.com/office/drawing/2014/main" id="{B08863FF-29DC-560A-43C9-81CD1AF69912}"/>
                  </a:ext>
                </a:extLst>
              </p:cNvPr>
              <p:cNvGraphicFramePr>
                <a:graphicFrameLocks noGrp="1"/>
              </p:cNvGraphicFramePr>
              <p:nvPr>
                <p:extLst>
                  <p:ext uri="{D42A27DB-BD31-4B8C-83A1-F6EECF244321}">
                    <p14:modId xmlns:p14="http://schemas.microsoft.com/office/powerpoint/2010/main" val="2340754709"/>
                  </p:ext>
                </p:extLst>
              </p:nvPr>
            </p:nvGraphicFramePr>
            <p:xfrm>
              <a:off x="0" y="0"/>
              <a:ext cx="12192000" cy="6858000"/>
            </p:xfrm>
            <a:graphic>
              <a:graphicData uri="http://schemas.microsoft.com/office/webextensions/webextension/2010/11">
                <we:webextensionref xmlns:we="http://schemas.microsoft.com/office/webextensions/webextension/2010/11" xmlns:r="http://schemas.openxmlformats.org/officeDocument/2006/relationships" r:id="rId3"/>
              </a:graphicData>
            </a:graphic>
          </p:graphicFrame>
        </mc:Choice>
        <mc:Fallback>
          <p:pic>
            <p:nvPicPr>
              <p:cNvPr id="2" name="Add-in 1" title="Microsoft Power BI">
                <a:extLst>
                  <a:ext uri="{FF2B5EF4-FFF2-40B4-BE49-F238E27FC236}">
                    <a16:creationId xmlns:a16="http://schemas.microsoft.com/office/drawing/2014/main" id="{B08863FF-29DC-560A-43C9-81CD1AF69912}"/>
                  </a:ext>
                </a:extLst>
              </p:cNvPr>
              <p:cNvPicPr>
                <a:picLocks noGrp="1" noRot="1" noChangeAspect="1" noMove="1" noResize="1" noEditPoints="1" noAdjustHandles="1" noChangeArrowheads="1" noChangeShapeType="1"/>
              </p:cNvPicPr>
              <p:nvPr/>
            </p:nvPicPr>
            <p:blipFill>
              <a:blip r:embed="rId4"/>
              <a:stretch>
                <a:fillRect/>
              </a:stretch>
            </p:blipFill>
            <p:spPr>
              <a:xfrm>
                <a:off x="0" y="0"/>
                <a:ext cx="12192000" cy="6858000"/>
              </a:xfrm>
              <a:prstGeom prst="rect">
                <a:avLst/>
              </a:prstGeom>
            </p:spPr>
          </p:pic>
        </mc:Fallback>
      </mc:AlternateContent>
    </p:spTree>
    <p:extLst>
      <p:ext uri="{BB962C8B-B14F-4D97-AF65-F5344CB8AC3E}">
        <p14:creationId xmlns:p14="http://schemas.microsoft.com/office/powerpoint/2010/main" val="37402860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5" name="Freeform: Shape 74">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7" name="Oval 76">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9" name="Oval 78">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81" name="Group 80">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82" name="Freeform: Shape 81">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Freeform: Shape 82">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4" name="Oval 83">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5" name="Oval 84">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87" name="Rectangle 86">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2" name="Content Placeholder 51" descr="A group of people sitting around a table&#10;&#10;Description automatically generated with medium confidence">
            <a:extLst>
              <a:ext uri="{FF2B5EF4-FFF2-40B4-BE49-F238E27FC236}">
                <a16:creationId xmlns:a16="http://schemas.microsoft.com/office/drawing/2014/main" id="{76678819-7EF8-A93D-E86D-EBF25B7DA0FE}"/>
              </a:ext>
            </a:extLst>
          </p:cNvPr>
          <p:cNvPicPr>
            <a:picLocks noGrp="1" noChangeAspect="1"/>
          </p:cNvPicPr>
          <p:nvPr>
            <p:ph type="pic" sz="quarter" idx="13"/>
          </p:nvPr>
        </p:nvPicPr>
        <p:blipFill rotWithShape="1">
          <a:blip r:embed="rId2"/>
          <a:srcRect/>
          <a:stretch/>
        </p:blipFill>
        <p:spPr>
          <a:xfrm>
            <a:off x="20" y="1"/>
            <a:ext cx="12191980" cy="7345016"/>
          </a:xfrm>
          <a:custGeom>
            <a:avLst/>
            <a:gdLst/>
            <a:ahLst/>
            <a:cxnLst/>
            <a:rect l="l" t="t" r="r" b="b"/>
            <a:pathLst>
              <a:path w="12192000" h="6858000">
                <a:moveTo>
                  <a:pt x="0" y="0"/>
                </a:moveTo>
                <a:lnTo>
                  <a:pt x="12192000" y="0"/>
                </a:lnTo>
                <a:lnTo>
                  <a:pt x="12192000" y="6858000"/>
                </a:lnTo>
                <a:lnTo>
                  <a:pt x="0" y="6858000"/>
                </a:lnTo>
                <a:close/>
              </a:path>
            </a:pathLst>
          </a:custGeom>
        </p:spPr>
      </p:pic>
      <p:sp>
        <p:nvSpPr>
          <p:cNvPr id="89" name="Rectangle 88">
            <a:extLst>
              <a:ext uri="{FF2B5EF4-FFF2-40B4-BE49-F238E27FC236}">
                <a16:creationId xmlns:a16="http://schemas.microsoft.com/office/drawing/2014/main" id="{E49CA12F-6E27-4C54-88C4-EE6CE7C473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2"/>
            <a:ext cx="12192000" cy="4857751"/>
          </a:xfrm>
          <a:prstGeom prst="rect">
            <a:avLst/>
          </a:prstGeom>
          <a:gradFill flip="none" rotWithShape="1">
            <a:gsLst>
              <a:gs pos="70000">
                <a:schemeClr val="bg2">
                  <a:alpha val="60000"/>
                </a:schemeClr>
              </a:gs>
              <a:gs pos="26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Title 53">
            <a:extLst>
              <a:ext uri="{FF2B5EF4-FFF2-40B4-BE49-F238E27FC236}">
                <a16:creationId xmlns:a16="http://schemas.microsoft.com/office/drawing/2014/main" id="{A21E8910-C7CF-6CC8-3B6F-2E93C9224407}"/>
              </a:ext>
            </a:extLst>
          </p:cNvPr>
          <p:cNvSpPr>
            <a:spLocks noGrp="1"/>
          </p:cNvSpPr>
          <p:nvPr>
            <p:ph type="title"/>
          </p:nvPr>
        </p:nvSpPr>
        <p:spPr>
          <a:xfrm>
            <a:off x="427383" y="1096217"/>
            <a:ext cx="3488634" cy="1179738"/>
          </a:xfrm>
        </p:spPr>
        <p:txBody>
          <a:bodyPr vert="horz" wrap="square" lIns="0" tIns="0" rIns="0" bIns="0" rtlCol="0" anchor="ctr" anchorCtr="0">
            <a:noAutofit/>
          </a:bodyPr>
          <a:lstStyle/>
          <a:p>
            <a:pPr>
              <a:lnSpc>
                <a:spcPct val="100000"/>
              </a:lnSpc>
            </a:pPr>
            <a:r>
              <a:rPr lang="en-US" sz="3600" kern="1200">
                <a:solidFill>
                  <a:schemeClr val="tx1"/>
                </a:solidFill>
                <a:latin typeface="+mj-lt"/>
                <a:ea typeface="+mj-ea"/>
                <a:cs typeface="+mj-cs"/>
              </a:rPr>
              <a:t>Key Takeaways</a:t>
            </a:r>
            <a:endParaRPr lang="en-US" sz="3600" kern="1200" dirty="0">
              <a:solidFill>
                <a:schemeClr val="tx1"/>
              </a:solidFill>
              <a:latin typeface="+mj-lt"/>
              <a:ea typeface="+mj-ea"/>
              <a:cs typeface="+mj-cs"/>
            </a:endParaRPr>
          </a:p>
        </p:txBody>
      </p:sp>
      <p:sp>
        <p:nvSpPr>
          <p:cNvPr id="91" name="Rectangle 90">
            <a:extLst>
              <a:ext uri="{FF2B5EF4-FFF2-40B4-BE49-F238E27FC236}">
                <a16:creationId xmlns:a16="http://schemas.microsoft.com/office/drawing/2014/main" id="{5337EA23-6703-4C96-9EEB-A408CBDD67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100000">
                <a:schemeClr val="bg2">
                  <a:alpha val="60000"/>
                </a:schemeClr>
              </a:gs>
              <a:gs pos="40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Date Placeholder 4">
            <a:extLst>
              <a:ext uri="{FF2B5EF4-FFF2-40B4-BE49-F238E27FC236}">
                <a16:creationId xmlns:a16="http://schemas.microsoft.com/office/drawing/2014/main" id="{353E0910-AE40-4A29-59F0-5ACB4E6E7DE5}"/>
              </a:ext>
            </a:extLst>
          </p:cNvPr>
          <p:cNvSpPr>
            <a:spLocks noGrp="1"/>
          </p:cNvSpPr>
          <p:nvPr>
            <p:ph type="dt" sz="half" idx="10"/>
          </p:nvPr>
        </p:nvSpPr>
        <p:spPr>
          <a:xfrm>
            <a:off x="550863" y="6507212"/>
            <a:ext cx="2628900" cy="153888"/>
          </a:xfrm>
        </p:spPr>
        <p:txBody>
          <a:bodyPr vert="horz" wrap="square" lIns="0" tIns="0" rIns="0" bIns="0" rtlCol="0" anchor="ctr">
            <a:normAutofit/>
          </a:bodyPr>
          <a:lstStyle/>
          <a:p>
            <a:pPr>
              <a:spcAft>
                <a:spcPts val="600"/>
              </a:spcAft>
            </a:pPr>
            <a:r>
              <a:rPr lang="en-US" dirty="0">
                <a:solidFill>
                  <a:schemeClr val="tx1">
                    <a:alpha val="80000"/>
                  </a:schemeClr>
                </a:solidFill>
              </a:rPr>
              <a:t>Saturday, March 11, 2023</a:t>
            </a:r>
          </a:p>
        </p:txBody>
      </p:sp>
      <p:sp>
        <p:nvSpPr>
          <p:cNvPr id="7" name="Slide Number Placeholder 6">
            <a:extLst>
              <a:ext uri="{FF2B5EF4-FFF2-40B4-BE49-F238E27FC236}">
                <a16:creationId xmlns:a16="http://schemas.microsoft.com/office/drawing/2014/main" id="{9F6F69CB-740A-6F3A-6E20-D19557F70E7B}"/>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6</a:t>
            </a:fld>
            <a:endParaRPr lang="en-US">
              <a:solidFill>
                <a:schemeClr val="tx1">
                  <a:alpha val="80000"/>
                </a:schemeClr>
              </a:solidFill>
            </a:endParaRPr>
          </a:p>
        </p:txBody>
      </p:sp>
    </p:spTree>
    <p:extLst>
      <p:ext uri="{BB962C8B-B14F-4D97-AF65-F5344CB8AC3E}">
        <p14:creationId xmlns:p14="http://schemas.microsoft.com/office/powerpoint/2010/main" val="24308556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78" name="Group 177">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998" y="5334748"/>
            <a:ext cx="678135" cy="990000"/>
            <a:chOff x="10490969" y="1448827"/>
            <a:chExt cx="678135" cy="990000"/>
          </a:xfrm>
        </p:grpSpPr>
        <p:sp>
          <p:nvSpPr>
            <p:cNvPr id="179" name="Freeform: Shape 178">
              <a:extLst>
                <a:ext uri="{FF2B5EF4-FFF2-40B4-BE49-F238E27FC236}">
                  <a16:creationId xmlns:a16="http://schemas.microsoft.com/office/drawing/2014/main" id="{02ECB475-568C-47AC-B16D-2E202DEB2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80" name="Oval 179">
              <a:extLst>
                <a:ext uri="{FF2B5EF4-FFF2-40B4-BE49-F238E27FC236}">
                  <a16:creationId xmlns:a16="http://schemas.microsoft.com/office/drawing/2014/main" id="{080D8764-525A-441E-B58F-068E82F09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81" name="Oval 180">
              <a:extLst>
                <a:ext uri="{FF2B5EF4-FFF2-40B4-BE49-F238E27FC236}">
                  <a16:creationId xmlns:a16="http://schemas.microsoft.com/office/drawing/2014/main" id="{11196109-6F2B-4738-B2FC-2CCC753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82" name="Freeform: Shape 181">
              <a:extLst>
                <a:ext uri="{FF2B5EF4-FFF2-40B4-BE49-F238E27FC236}">
                  <a16:creationId xmlns:a16="http://schemas.microsoft.com/office/drawing/2014/main" id="{F7E468C2-69B8-470B-85E3-801A3CB1D7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useBgFill="1">
        <p:nvSpPr>
          <p:cNvPr id="184" name="Rectangle 183">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 name="Freeform: Shape 185">
            <a:extLst>
              <a:ext uri="{FF2B5EF4-FFF2-40B4-BE49-F238E27FC236}">
                <a16:creationId xmlns:a16="http://schemas.microsoft.com/office/drawing/2014/main" id="{746ECF6E-1937-4212-B2E3-E2F43AD7A2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02413"/>
            <a:ext cx="670118" cy="1080000"/>
          </a:xfrm>
          <a:custGeom>
            <a:avLst/>
            <a:gdLst>
              <a:gd name="connsiteX0" fmla="*/ 130118 w 670118"/>
              <a:gd name="connsiteY0" fmla="*/ 0 h 1080000"/>
              <a:gd name="connsiteX1" fmla="*/ 670118 w 670118"/>
              <a:gd name="connsiteY1" fmla="*/ 540000 h 1080000"/>
              <a:gd name="connsiteX2" fmla="*/ 130118 w 670118"/>
              <a:gd name="connsiteY2" fmla="*/ 1080000 h 1080000"/>
              <a:gd name="connsiteX3" fmla="*/ 21289 w 670118"/>
              <a:gd name="connsiteY3" fmla="*/ 1069029 h 1080000"/>
              <a:gd name="connsiteX4" fmla="*/ 0 w 670118"/>
              <a:gd name="connsiteY4" fmla="*/ 1062421 h 1080000"/>
              <a:gd name="connsiteX5" fmla="*/ 0 w 670118"/>
              <a:gd name="connsiteY5" fmla="*/ 17579 h 1080000"/>
              <a:gd name="connsiteX6" fmla="*/ 21289 w 670118"/>
              <a:gd name="connsiteY6" fmla="*/ 10971 h 1080000"/>
              <a:gd name="connsiteX7" fmla="*/ 130118 w 670118"/>
              <a:gd name="connsiteY7" fmla="*/ 0 h 10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0118" h="1080000">
                <a:moveTo>
                  <a:pt x="130118" y="0"/>
                </a:moveTo>
                <a:cubicBezTo>
                  <a:pt x="428352" y="0"/>
                  <a:pt x="670118" y="241766"/>
                  <a:pt x="670118" y="540000"/>
                </a:cubicBezTo>
                <a:cubicBezTo>
                  <a:pt x="670118" y="838234"/>
                  <a:pt x="428352" y="1080000"/>
                  <a:pt x="130118" y="1080000"/>
                </a:cubicBezTo>
                <a:cubicBezTo>
                  <a:pt x="92839" y="1080000"/>
                  <a:pt x="56442" y="1076223"/>
                  <a:pt x="21289" y="1069029"/>
                </a:cubicBezTo>
                <a:lnTo>
                  <a:pt x="0" y="1062421"/>
                </a:lnTo>
                <a:lnTo>
                  <a:pt x="0" y="17579"/>
                </a:lnTo>
                <a:lnTo>
                  <a:pt x="21289" y="10971"/>
                </a:lnTo>
                <a:cubicBezTo>
                  <a:pt x="56442" y="3778"/>
                  <a:pt x="92839" y="0"/>
                  <a:pt x="130118" y="0"/>
                </a:cubicBezTo>
                <a:close/>
              </a:path>
            </a:pathLst>
          </a:cu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 name="Title 1">
            <a:extLst>
              <a:ext uri="{FF2B5EF4-FFF2-40B4-BE49-F238E27FC236}">
                <a16:creationId xmlns:a16="http://schemas.microsoft.com/office/drawing/2014/main" id="{0AB7FC79-4DDF-FA54-1870-B27235805B83}"/>
              </a:ext>
            </a:extLst>
          </p:cNvPr>
          <p:cNvSpPr>
            <a:spLocks noGrp="1"/>
          </p:cNvSpPr>
          <p:nvPr>
            <p:ph type="title"/>
          </p:nvPr>
        </p:nvSpPr>
        <p:spPr>
          <a:xfrm>
            <a:off x="550864" y="549275"/>
            <a:ext cx="5437186" cy="1803308"/>
          </a:xfrm>
        </p:spPr>
        <p:txBody>
          <a:bodyPr vert="horz" wrap="square" lIns="0" tIns="0" rIns="0" bIns="0" rtlCol="0" anchor="b" anchorCtr="0">
            <a:normAutofit/>
          </a:bodyPr>
          <a:lstStyle/>
          <a:p>
            <a:pPr>
              <a:lnSpc>
                <a:spcPct val="100000"/>
              </a:lnSpc>
            </a:pPr>
            <a:r>
              <a:rPr lang="en-US" sz="5400" dirty="0"/>
              <a:t>Year wise Loan Amount Stats</a:t>
            </a:r>
          </a:p>
        </p:txBody>
      </p:sp>
      <p:grpSp>
        <p:nvGrpSpPr>
          <p:cNvPr id="188" name="Group 187">
            <a:extLst>
              <a:ext uri="{FF2B5EF4-FFF2-40B4-BE49-F238E27FC236}">
                <a16:creationId xmlns:a16="http://schemas.microsoft.com/office/drawing/2014/main" id="{7119AF2A-3C22-4BC0-A8C5-A077AA201CE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47431" y="842413"/>
            <a:ext cx="762805" cy="734873"/>
            <a:chOff x="7950336" y="1300590"/>
            <a:chExt cx="762805" cy="734873"/>
          </a:xfrm>
        </p:grpSpPr>
        <p:sp>
          <p:nvSpPr>
            <p:cNvPr id="189" name="Freeform 5">
              <a:extLst>
                <a:ext uri="{FF2B5EF4-FFF2-40B4-BE49-F238E27FC236}">
                  <a16:creationId xmlns:a16="http://schemas.microsoft.com/office/drawing/2014/main" id="{E2A3E344-FE73-466B-9169-50D95B1DEB8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3600000">
              <a:off x="8220298" y="1428832"/>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60000"/>
                  </a:schemeClr>
                </a:gs>
                <a:gs pos="100000">
                  <a:schemeClr val="accent1">
                    <a:lumMod val="60000"/>
                    <a:lumOff val="40000"/>
                    <a:alpha val="60000"/>
                  </a:schemeClr>
                </a:gs>
              </a:gsLst>
              <a:lin ang="0" scaled="0"/>
              <a:tileRect/>
            </a:gradFill>
            <a:ln>
              <a:noFill/>
            </a:ln>
            <a:effectLst>
              <a:innerShdw blurRad="254000">
                <a:schemeClr val="bg2"/>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0" name="Freeform 6">
              <a:extLst>
                <a:ext uri="{FF2B5EF4-FFF2-40B4-BE49-F238E27FC236}">
                  <a16:creationId xmlns:a16="http://schemas.microsoft.com/office/drawing/2014/main" id="{DEA66A1E-1BD8-4765-A717-BA220280789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3600000">
              <a:off x="8066503" y="1339815"/>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60000"/>
                  </a:schemeClr>
                </a:gs>
                <a:gs pos="100000">
                  <a:schemeClr val="accent1">
                    <a:lumMod val="60000"/>
                    <a:lumOff val="40000"/>
                  </a:schemeClr>
                </a:gs>
              </a:gsLst>
              <a:lin ang="180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1" name="Freeform 8">
              <a:extLst>
                <a:ext uri="{FF2B5EF4-FFF2-40B4-BE49-F238E27FC236}">
                  <a16:creationId xmlns:a16="http://schemas.microsoft.com/office/drawing/2014/main" id="{D12B08F5-F02D-4B4E-975E-C41ED7AA98B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3600000">
              <a:off x="8217173" y="1608753"/>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60000"/>
                  </a:schemeClr>
                </a:gs>
                <a:gs pos="100000">
                  <a:schemeClr val="accent1">
                    <a:lumMod val="60000"/>
                    <a:lumOff val="40000"/>
                    <a:alpha val="60000"/>
                  </a:schemeClr>
                </a:gs>
              </a:gsLst>
              <a:lin ang="18000000" scaled="0"/>
              <a:tileRect/>
            </a:gradFill>
            <a:ln>
              <a:noFill/>
            </a:ln>
            <a:effectLst>
              <a:innerShdw blurRad="508000">
                <a:schemeClr val="bg2"/>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pic>
        <p:nvPicPr>
          <p:cNvPr id="10" name="Content Placeholder 4">
            <a:extLst>
              <a:ext uri="{FF2B5EF4-FFF2-40B4-BE49-F238E27FC236}">
                <a16:creationId xmlns:a16="http://schemas.microsoft.com/office/drawing/2014/main" id="{6420111A-7DAA-9F02-C551-94B5AD8E14D9}"/>
              </a:ext>
            </a:extLst>
          </p:cNvPr>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t="432" r="-2" b="-2"/>
          <a:stretch/>
        </p:blipFill>
        <p:spPr>
          <a:xfrm>
            <a:off x="6982186" y="549275"/>
            <a:ext cx="4583516" cy="2771775"/>
          </a:xfrm>
          <a:custGeom>
            <a:avLst/>
            <a:gdLst/>
            <a:ahLst/>
            <a:cxnLst/>
            <a:rect l="l" t="t" r="r" b="b"/>
            <a:pathLst>
              <a:path w="5083992" h="2880518">
                <a:moveTo>
                  <a:pt x="0" y="0"/>
                </a:moveTo>
                <a:lnTo>
                  <a:pt x="5083992" y="0"/>
                </a:lnTo>
                <a:lnTo>
                  <a:pt x="5083992" y="2880518"/>
                </a:lnTo>
                <a:lnTo>
                  <a:pt x="0" y="2880518"/>
                </a:lnTo>
                <a:close/>
              </a:path>
            </a:pathLst>
          </a:custGeom>
        </p:spPr>
      </p:pic>
      <p:sp>
        <p:nvSpPr>
          <p:cNvPr id="193" name="Freeform: Shape 192">
            <a:extLst>
              <a:ext uri="{FF2B5EF4-FFF2-40B4-BE49-F238E27FC236}">
                <a16:creationId xmlns:a16="http://schemas.microsoft.com/office/drawing/2014/main" id="{57B709FF-BFDC-4D26-9990-BC26F14DEA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a:off x="4695687" y="5744830"/>
            <a:ext cx="998223" cy="1262947"/>
          </a:xfrm>
          <a:custGeom>
            <a:avLst/>
            <a:gdLst>
              <a:gd name="connsiteX0" fmla="*/ 458223 w 998223"/>
              <a:gd name="connsiteY0" fmla="*/ 0 h 1262947"/>
              <a:gd name="connsiteX1" fmla="*/ 982597 w 998223"/>
              <a:gd name="connsiteY1" fmla="*/ 931034 h 1262947"/>
              <a:gd name="connsiteX2" fmla="*/ 987252 w 998223"/>
              <a:gd name="connsiteY2" fmla="*/ 938533 h 1262947"/>
              <a:gd name="connsiteX3" fmla="*/ 998223 w 998223"/>
              <a:gd name="connsiteY3" fmla="*/ 992947 h 1262947"/>
              <a:gd name="connsiteX4" fmla="*/ 458223 w 998223"/>
              <a:gd name="connsiteY4" fmla="*/ 1262947 h 1262947"/>
              <a:gd name="connsiteX5" fmla="*/ 448893 w 998223"/>
              <a:gd name="connsiteY5" fmla="*/ 1262476 h 1262947"/>
              <a:gd name="connsiteX6" fmla="*/ 0 w 998223"/>
              <a:gd name="connsiteY6" fmla="*/ 813583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8223" h="1262947">
                <a:moveTo>
                  <a:pt x="458223" y="0"/>
                </a:moveTo>
                <a:lnTo>
                  <a:pt x="982597" y="931034"/>
                </a:lnTo>
                <a:lnTo>
                  <a:pt x="987252" y="938533"/>
                </a:lnTo>
                <a:cubicBezTo>
                  <a:pt x="994446" y="956109"/>
                  <a:pt x="998223" y="974307"/>
                  <a:pt x="998223" y="992947"/>
                </a:cubicBezTo>
                <a:cubicBezTo>
                  <a:pt x="998223" y="1142064"/>
                  <a:pt x="756457" y="1262947"/>
                  <a:pt x="458223" y="1262947"/>
                </a:cubicBezTo>
                <a:lnTo>
                  <a:pt x="448893" y="1262476"/>
                </a:lnTo>
                <a:lnTo>
                  <a:pt x="0" y="813583"/>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10200000" scaled="0"/>
          </a:gradFill>
          <a:ln>
            <a:noFill/>
          </a:ln>
          <a:effectLst>
            <a:innerShdw blurRad="254000" dist="101600" dir="2700000">
              <a:schemeClr val="accent1">
                <a:lumMod val="60000"/>
                <a:lumOff val="40000"/>
                <a:alpha val="8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5" name="Freeform: Shape 194">
            <a:extLst>
              <a:ext uri="{FF2B5EF4-FFF2-40B4-BE49-F238E27FC236}">
                <a16:creationId xmlns:a16="http://schemas.microsoft.com/office/drawing/2014/main" id="{6F427B2B-E8F7-4FF7-AA4D-580128383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5188044" y="6135961"/>
            <a:ext cx="540000" cy="976595"/>
          </a:xfrm>
          <a:custGeom>
            <a:avLst/>
            <a:gdLst>
              <a:gd name="connsiteX0" fmla="*/ 164903 w 540000"/>
              <a:gd name="connsiteY0" fmla="*/ 42436 h 976595"/>
              <a:gd name="connsiteX1" fmla="*/ 270000 w 540000"/>
              <a:gd name="connsiteY1" fmla="*/ 0 h 976595"/>
              <a:gd name="connsiteX2" fmla="*/ 540000 w 540000"/>
              <a:gd name="connsiteY2" fmla="*/ 540000 h 976595"/>
              <a:gd name="connsiteX3" fmla="*/ 539530 w 540000"/>
              <a:gd name="connsiteY3" fmla="*/ 549329 h 976595"/>
              <a:gd name="connsiteX4" fmla="*/ 112264 w 540000"/>
              <a:gd name="connsiteY4" fmla="*/ 976595 h 976595"/>
              <a:gd name="connsiteX5" fmla="*/ 79081 w 540000"/>
              <a:gd name="connsiteY5" fmla="*/ 921838 h 976595"/>
              <a:gd name="connsiteX6" fmla="*/ 0 w 540000"/>
              <a:gd name="connsiteY6" fmla="*/ 540000 h 976595"/>
              <a:gd name="connsiteX7" fmla="*/ 164903 w 540000"/>
              <a:gd name="connsiteY7" fmla="*/ 42436 h 976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0000" h="976595">
                <a:moveTo>
                  <a:pt x="164903" y="42436"/>
                </a:moveTo>
                <a:cubicBezTo>
                  <a:pt x="197206" y="15110"/>
                  <a:pt x="232721" y="0"/>
                  <a:pt x="270000" y="0"/>
                </a:cubicBezTo>
                <a:cubicBezTo>
                  <a:pt x="419117" y="0"/>
                  <a:pt x="540000" y="241766"/>
                  <a:pt x="540000" y="540000"/>
                </a:cubicBezTo>
                <a:lnTo>
                  <a:pt x="539530" y="549329"/>
                </a:lnTo>
                <a:lnTo>
                  <a:pt x="112264" y="976595"/>
                </a:lnTo>
                <a:lnTo>
                  <a:pt x="79081" y="921838"/>
                </a:lnTo>
                <a:cubicBezTo>
                  <a:pt x="30221" y="824117"/>
                  <a:pt x="0" y="689117"/>
                  <a:pt x="0" y="540000"/>
                </a:cubicBezTo>
                <a:cubicBezTo>
                  <a:pt x="0" y="316324"/>
                  <a:pt x="67997" y="124412"/>
                  <a:pt x="164903" y="42436"/>
                </a:cubicBezTo>
                <a:close/>
              </a:path>
            </a:pathLst>
          </a:cu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 name="Content Placeholder 2">
            <a:extLst>
              <a:ext uri="{FF2B5EF4-FFF2-40B4-BE49-F238E27FC236}">
                <a16:creationId xmlns:a16="http://schemas.microsoft.com/office/drawing/2014/main" id="{5E7E3527-ABA1-05FB-AD6B-830274870691}"/>
              </a:ext>
            </a:extLst>
          </p:cNvPr>
          <p:cNvSpPr>
            <a:spLocks noGrp="1"/>
          </p:cNvSpPr>
          <p:nvPr>
            <p:ph idx="1"/>
          </p:nvPr>
        </p:nvSpPr>
        <p:spPr>
          <a:xfrm>
            <a:off x="550863" y="2506930"/>
            <a:ext cx="5437187" cy="3785800"/>
          </a:xfrm>
        </p:spPr>
        <p:txBody>
          <a:bodyPr vert="horz" wrap="square" lIns="0" tIns="0" rIns="0" bIns="0" rtlCol="0" anchor="t">
            <a:normAutofit fontScale="25000" lnSpcReduction="20000"/>
          </a:bodyPr>
          <a:lstStyle/>
          <a:p>
            <a:pPr marL="0" indent="0">
              <a:lnSpc>
                <a:spcPct val="100000"/>
              </a:lnSpc>
            </a:pPr>
            <a:r>
              <a:rPr lang="en-US" sz="5600" b="1" i="1" dirty="0"/>
              <a:t>This KPI provides a comprehensive view of the loan amounts disbursed by the bank over the years. By analyzing this data, we can identify trends in loan amounts and make informed decisions about loan disbursements in the future.</a:t>
            </a:r>
          </a:p>
          <a:p>
            <a:pPr>
              <a:lnSpc>
                <a:spcPct val="100000"/>
              </a:lnSpc>
              <a:buFont typeface="Arial" panose="020B0604020202020204" pitchFamily="34" charset="0"/>
              <a:buChar char="•"/>
            </a:pPr>
            <a:endParaRPr lang="en-US" sz="1200" dirty="0"/>
          </a:p>
          <a:p>
            <a:pPr>
              <a:lnSpc>
                <a:spcPct val="100000"/>
              </a:lnSpc>
              <a:buFont typeface="Arial" panose="020B0604020202020204" pitchFamily="34" charset="0"/>
              <a:buChar char="•"/>
            </a:pPr>
            <a:r>
              <a:rPr lang="en-US" sz="5600" dirty="0"/>
              <a:t>For year 2011 --</a:t>
            </a:r>
          </a:p>
          <a:p>
            <a:pPr lvl="1">
              <a:lnSpc>
                <a:spcPct val="100000"/>
              </a:lnSpc>
            </a:pPr>
            <a:r>
              <a:rPr lang="en-US" sz="5600" dirty="0"/>
              <a:t>Sum of Loan amount is 260,507K</a:t>
            </a:r>
          </a:p>
          <a:p>
            <a:pPr lvl="1">
              <a:lnSpc>
                <a:spcPct val="100000"/>
              </a:lnSpc>
            </a:pPr>
            <a:r>
              <a:rPr lang="en-US" sz="5600" dirty="0"/>
              <a:t>Average Loan amount is 12K</a:t>
            </a:r>
          </a:p>
          <a:p>
            <a:pPr lvl="1">
              <a:lnSpc>
                <a:spcPct val="100000"/>
              </a:lnSpc>
            </a:pPr>
            <a:r>
              <a:rPr lang="en-US" sz="5600" dirty="0"/>
              <a:t>Max Loan amount is 35K</a:t>
            </a:r>
          </a:p>
          <a:p>
            <a:pPr>
              <a:lnSpc>
                <a:spcPct val="100000"/>
              </a:lnSpc>
              <a:buFont typeface="Arial" panose="020B0604020202020204" pitchFamily="34" charset="0"/>
              <a:buChar char="•"/>
            </a:pPr>
            <a:r>
              <a:rPr lang="en-US" sz="5600" dirty="0"/>
              <a:t>2007 thru 2011, we can notice that the loan amount had been increasing and 2011 has the highest loan amount disbursed</a:t>
            </a:r>
          </a:p>
          <a:p>
            <a:pPr>
              <a:lnSpc>
                <a:spcPct val="100000"/>
              </a:lnSpc>
              <a:buFont typeface="Arial" panose="020B0604020202020204" pitchFamily="34" charset="0"/>
              <a:buChar char="•"/>
            </a:pPr>
            <a:r>
              <a:rPr lang="en-US" sz="5600" dirty="0"/>
              <a:t>When we compare the loan amount against the purpose, we notice that the ‘debt consolidation’ (purpose) has the highest sum of loan amount</a:t>
            </a:r>
          </a:p>
          <a:p>
            <a:pPr>
              <a:lnSpc>
                <a:spcPct val="100000"/>
              </a:lnSpc>
              <a:buFont typeface="Arial" panose="020B0604020202020204" pitchFamily="34" charset="0"/>
              <a:buChar char="•"/>
            </a:pPr>
            <a:endParaRPr lang="en-US" sz="1200" dirty="0"/>
          </a:p>
        </p:txBody>
      </p:sp>
      <p:pic>
        <p:nvPicPr>
          <p:cNvPr id="11" name="Picture 10">
            <a:extLst>
              <a:ext uri="{FF2B5EF4-FFF2-40B4-BE49-F238E27FC236}">
                <a16:creationId xmlns:a16="http://schemas.microsoft.com/office/drawing/2014/main" id="{FA8EAAE1-8AB8-9788-156C-EA6E583E26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82186" y="3536950"/>
            <a:ext cx="4577788" cy="2773362"/>
          </a:xfrm>
          <a:custGeom>
            <a:avLst/>
            <a:gdLst/>
            <a:ahLst/>
            <a:cxnLst/>
            <a:rect l="l" t="t" r="r" b="b"/>
            <a:pathLst>
              <a:path w="5083992" h="2880518">
                <a:moveTo>
                  <a:pt x="0" y="0"/>
                </a:moveTo>
                <a:lnTo>
                  <a:pt x="5083992" y="0"/>
                </a:lnTo>
                <a:lnTo>
                  <a:pt x="5083992" y="2880518"/>
                </a:lnTo>
                <a:lnTo>
                  <a:pt x="0" y="2880518"/>
                </a:lnTo>
                <a:close/>
              </a:path>
            </a:pathLst>
          </a:custGeom>
        </p:spPr>
      </p:pic>
      <p:sp>
        <p:nvSpPr>
          <p:cNvPr id="7" name="Date Placeholder 6">
            <a:extLst>
              <a:ext uri="{FF2B5EF4-FFF2-40B4-BE49-F238E27FC236}">
                <a16:creationId xmlns:a16="http://schemas.microsoft.com/office/drawing/2014/main" id="{FB851964-6E21-A16E-CB4C-5C46B02B1FAD}"/>
              </a:ext>
            </a:extLst>
          </p:cNvPr>
          <p:cNvSpPr>
            <a:spLocks noGrp="1"/>
          </p:cNvSpPr>
          <p:nvPr>
            <p:ph type="dt" sz="half" idx="10"/>
          </p:nvPr>
        </p:nvSpPr>
        <p:spPr>
          <a:xfrm>
            <a:off x="550863" y="6507212"/>
            <a:ext cx="2628900" cy="153888"/>
          </a:xfrm>
        </p:spPr>
        <p:txBody>
          <a:bodyPr vert="horz" wrap="square" lIns="0" tIns="0" rIns="0" bIns="0" rtlCol="0" anchor="ctr">
            <a:normAutofit/>
          </a:bodyPr>
          <a:lstStyle/>
          <a:p>
            <a:pPr>
              <a:spcAft>
                <a:spcPts val="600"/>
              </a:spcAft>
            </a:pPr>
            <a:r>
              <a:rPr lang="en-US" dirty="0">
                <a:solidFill>
                  <a:schemeClr val="tx1">
                    <a:alpha val="80000"/>
                  </a:schemeClr>
                </a:solidFill>
              </a:rPr>
              <a:t>Saturday, March 11, 2023</a:t>
            </a:r>
          </a:p>
        </p:txBody>
      </p:sp>
      <p:sp>
        <p:nvSpPr>
          <p:cNvPr id="8" name="Footer Placeholder 7">
            <a:extLst>
              <a:ext uri="{FF2B5EF4-FFF2-40B4-BE49-F238E27FC236}">
                <a16:creationId xmlns:a16="http://schemas.microsoft.com/office/drawing/2014/main" id="{687239D1-3ADF-2224-B109-1C37D622FDAA}"/>
              </a:ext>
            </a:extLst>
          </p:cNvPr>
          <p:cNvSpPr>
            <a:spLocks noGrp="1"/>
          </p:cNvSpPr>
          <p:nvPr>
            <p:ph type="ftr" sz="quarter" idx="11"/>
          </p:nvPr>
        </p:nvSpPr>
        <p:spPr>
          <a:xfrm>
            <a:off x="8327255" y="6596109"/>
            <a:ext cx="2388094" cy="177553"/>
          </a:xfrm>
        </p:spPr>
        <p:txBody>
          <a:bodyPr vert="horz" wrap="square" lIns="0" tIns="0" rIns="0" bIns="0" rtlCol="0" anchor="ctr">
            <a:noAutofit/>
          </a:bodyPr>
          <a:lstStyle/>
          <a:p>
            <a:pPr>
              <a:spcAft>
                <a:spcPts val="600"/>
              </a:spcAft>
            </a:pPr>
            <a:r>
              <a:rPr lang="en-US" sz="1400" kern="1200" dirty="0">
                <a:solidFill>
                  <a:schemeClr val="tx1">
                    <a:alpha val="80000"/>
                  </a:schemeClr>
                </a:solidFill>
                <a:latin typeface="+mn-lt"/>
                <a:ea typeface="+mn-ea"/>
                <a:cs typeface="+mn-cs"/>
              </a:rPr>
              <a:t>Source –Tableau, Power Bi</a:t>
            </a:r>
          </a:p>
        </p:txBody>
      </p:sp>
    </p:spTree>
    <p:extLst>
      <p:ext uri="{BB962C8B-B14F-4D97-AF65-F5344CB8AC3E}">
        <p14:creationId xmlns:p14="http://schemas.microsoft.com/office/powerpoint/2010/main" val="17992063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353" name="Group 352">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998" y="5334748"/>
            <a:ext cx="678135" cy="990000"/>
            <a:chOff x="10490969" y="1448827"/>
            <a:chExt cx="678135" cy="990000"/>
          </a:xfrm>
        </p:grpSpPr>
        <p:sp>
          <p:nvSpPr>
            <p:cNvPr id="354" name="Freeform: Shape 353">
              <a:extLst>
                <a:ext uri="{FF2B5EF4-FFF2-40B4-BE49-F238E27FC236}">
                  <a16:creationId xmlns:a16="http://schemas.microsoft.com/office/drawing/2014/main" id="{02ECB475-568C-47AC-B16D-2E202DEB2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55" name="Oval 354">
              <a:extLst>
                <a:ext uri="{FF2B5EF4-FFF2-40B4-BE49-F238E27FC236}">
                  <a16:creationId xmlns:a16="http://schemas.microsoft.com/office/drawing/2014/main" id="{080D8764-525A-441E-B58F-068E82F09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56" name="Oval 355">
              <a:extLst>
                <a:ext uri="{FF2B5EF4-FFF2-40B4-BE49-F238E27FC236}">
                  <a16:creationId xmlns:a16="http://schemas.microsoft.com/office/drawing/2014/main" id="{11196109-6F2B-4738-B2FC-2CCC753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57" name="Freeform: Shape 356">
              <a:extLst>
                <a:ext uri="{FF2B5EF4-FFF2-40B4-BE49-F238E27FC236}">
                  <a16:creationId xmlns:a16="http://schemas.microsoft.com/office/drawing/2014/main" id="{F7E468C2-69B8-470B-85E3-801A3CB1D7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useBgFill="1">
        <p:nvSpPr>
          <p:cNvPr id="359" name="Rectangle 358">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AB7FC79-4DDF-FA54-1870-B27235805B83}"/>
              </a:ext>
            </a:extLst>
          </p:cNvPr>
          <p:cNvSpPr>
            <a:spLocks noGrp="1"/>
          </p:cNvSpPr>
          <p:nvPr>
            <p:ph type="title"/>
          </p:nvPr>
        </p:nvSpPr>
        <p:spPr>
          <a:xfrm>
            <a:off x="550863" y="549275"/>
            <a:ext cx="5437185" cy="1997855"/>
          </a:xfrm>
        </p:spPr>
        <p:txBody>
          <a:bodyPr vert="horz" wrap="square" lIns="0" tIns="0" rIns="0" bIns="0" rtlCol="0" anchor="b" anchorCtr="0">
            <a:normAutofit/>
          </a:bodyPr>
          <a:lstStyle/>
          <a:p>
            <a:r>
              <a:rPr lang="en-US"/>
              <a:t>Grade and Sub-Grade wise Revolving balance</a:t>
            </a:r>
            <a:endParaRPr lang="en-US" dirty="0"/>
          </a:p>
        </p:txBody>
      </p:sp>
      <p:sp>
        <p:nvSpPr>
          <p:cNvPr id="3" name="Content Placeholder 2">
            <a:extLst>
              <a:ext uri="{FF2B5EF4-FFF2-40B4-BE49-F238E27FC236}">
                <a16:creationId xmlns:a16="http://schemas.microsoft.com/office/drawing/2014/main" id="{5E7E3527-ABA1-05FB-AD6B-830274870691}"/>
              </a:ext>
            </a:extLst>
          </p:cNvPr>
          <p:cNvSpPr>
            <a:spLocks noGrp="1"/>
          </p:cNvSpPr>
          <p:nvPr>
            <p:ph idx="1"/>
          </p:nvPr>
        </p:nvSpPr>
        <p:spPr>
          <a:xfrm>
            <a:off x="550863" y="2677306"/>
            <a:ext cx="5086457" cy="3631419"/>
          </a:xfrm>
        </p:spPr>
        <p:txBody>
          <a:bodyPr vert="horz" wrap="square" lIns="0" tIns="0" rIns="0" bIns="0" rtlCol="0" anchor="t">
            <a:normAutofit lnSpcReduction="10000"/>
          </a:bodyPr>
          <a:lstStyle/>
          <a:p>
            <a:pPr marL="0" indent="0">
              <a:lnSpc>
                <a:spcPct val="100000"/>
              </a:lnSpc>
            </a:pPr>
            <a:r>
              <a:rPr lang="en-US" sz="1200" b="1" i="1" dirty="0"/>
              <a:t>This KPI provides insights into the creditworthiness of customers based on their grade and sub-grade classification. By analyzing the revolving balance data, we can identify customers who are more likely to default on their loans and take appropriate actions to mitigate risk.</a:t>
            </a:r>
          </a:p>
          <a:p>
            <a:pPr marL="0" indent="0">
              <a:lnSpc>
                <a:spcPct val="100000"/>
              </a:lnSpc>
            </a:pPr>
            <a:r>
              <a:rPr lang="en-US" sz="1200" dirty="0"/>
              <a:t>Let us understand what is Revol Bal</a:t>
            </a:r>
          </a:p>
          <a:p>
            <a:pPr marL="0" indent="0">
              <a:lnSpc>
                <a:spcPct val="100000"/>
              </a:lnSpc>
            </a:pPr>
            <a:r>
              <a:rPr lang="en-US" sz="1200" dirty="0"/>
              <a:t>Revolving Balance: With revolving credit, a consumer has a line of credit they can keep using and repaying over and over. The balance that carries over from one month to the next is the revolving balance on that loan. </a:t>
            </a:r>
          </a:p>
          <a:p>
            <a:pPr marL="0" indent="0">
              <a:lnSpc>
                <a:spcPct val="100000"/>
              </a:lnSpc>
            </a:pPr>
            <a:r>
              <a:rPr lang="en-US" sz="1200" dirty="0"/>
              <a:t>High revolving balances may indicate that a borrower is relying too much on credit. That is why it is important to keep revolving balances to a minimum.</a:t>
            </a:r>
          </a:p>
          <a:p>
            <a:pPr marL="0" indent="0">
              <a:lnSpc>
                <a:spcPct val="100000"/>
              </a:lnSpc>
            </a:pPr>
            <a:r>
              <a:rPr lang="en-US" sz="1000" dirty="0"/>
              <a:t>	</a:t>
            </a:r>
            <a:r>
              <a:rPr lang="en-US" sz="1400" dirty="0"/>
              <a:t>This side-by-side bar chart from Tableau helps us understand that subgrade B3 (from B Grade) has highest revol bal of 39,724K and subgrade G5 (from G Grade) has lowest revol bal of 702K</a:t>
            </a:r>
          </a:p>
          <a:p>
            <a:pPr>
              <a:lnSpc>
                <a:spcPct val="100000"/>
              </a:lnSpc>
              <a:buFont typeface="Arial" panose="020B0604020202020204" pitchFamily="34" charset="0"/>
              <a:buChar char="•"/>
            </a:pPr>
            <a:endParaRPr lang="en-US" sz="1000" dirty="0"/>
          </a:p>
        </p:txBody>
      </p:sp>
      <p:pic>
        <p:nvPicPr>
          <p:cNvPr id="6" name="Picture 5" descr="Chart, bar chart&#10;&#10;Description automatically generated">
            <a:extLst>
              <a:ext uri="{FF2B5EF4-FFF2-40B4-BE49-F238E27FC236}">
                <a16:creationId xmlns:a16="http://schemas.microsoft.com/office/drawing/2014/main" id="{E68F26D8-D6B9-6D8E-2A99-931BB8F34ABF}"/>
              </a:ext>
            </a:extLst>
          </p:cNvPr>
          <p:cNvPicPr>
            <a:picLocks noChangeAspect="1"/>
          </p:cNvPicPr>
          <p:nvPr/>
        </p:nvPicPr>
        <p:blipFill>
          <a:blip r:embed="rId2"/>
          <a:stretch>
            <a:fillRect/>
          </a:stretch>
        </p:blipFill>
        <p:spPr>
          <a:xfrm>
            <a:off x="5921406" y="549275"/>
            <a:ext cx="6174515" cy="6030429"/>
          </a:xfrm>
          <a:custGeom>
            <a:avLst/>
            <a:gdLst/>
            <a:ahLst/>
            <a:cxnLst/>
            <a:rect l="l" t="t" r="r" b="b"/>
            <a:pathLst>
              <a:path w="4713922" h="5759450">
                <a:moveTo>
                  <a:pt x="0" y="0"/>
                </a:moveTo>
                <a:lnTo>
                  <a:pt x="4713922" y="0"/>
                </a:lnTo>
                <a:lnTo>
                  <a:pt x="4713922" y="5759450"/>
                </a:lnTo>
                <a:lnTo>
                  <a:pt x="0" y="5759450"/>
                </a:lnTo>
                <a:close/>
              </a:path>
            </a:pathLst>
          </a:custGeom>
        </p:spPr>
      </p:pic>
      <p:sp>
        <p:nvSpPr>
          <p:cNvPr id="7" name="Date Placeholder 6">
            <a:extLst>
              <a:ext uri="{FF2B5EF4-FFF2-40B4-BE49-F238E27FC236}">
                <a16:creationId xmlns:a16="http://schemas.microsoft.com/office/drawing/2014/main" id="{FB851964-6E21-A16E-CB4C-5C46B02B1FAD}"/>
              </a:ext>
            </a:extLst>
          </p:cNvPr>
          <p:cNvSpPr>
            <a:spLocks noGrp="1"/>
          </p:cNvSpPr>
          <p:nvPr>
            <p:ph type="dt" sz="half" idx="10"/>
          </p:nvPr>
        </p:nvSpPr>
        <p:spPr>
          <a:xfrm>
            <a:off x="550863" y="6507212"/>
            <a:ext cx="2628900" cy="153888"/>
          </a:xfrm>
        </p:spPr>
        <p:txBody>
          <a:bodyPr vert="horz" wrap="square" lIns="0" tIns="0" rIns="0" bIns="0" rtlCol="0" anchor="ctr">
            <a:normAutofit/>
          </a:bodyPr>
          <a:lstStyle/>
          <a:p>
            <a:pPr>
              <a:spcAft>
                <a:spcPts val="600"/>
              </a:spcAft>
            </a:pPr>
            <a:r>
              <a:rPr lang="en-US" dirty="0">
                <a:solidFill>
                  <a:schemeClr val="tx1">
                    <a:alpha val="80000"/>
                  </a:schemeClr>
                </a:solidFill>
              </a:rPr>
              <a:t>Saturday, March 11, 2023</a:t>
            </a:r>
          </a:p>
        </p:txBody>
      </p:sp>
      <p:sp>
        <p:nvSpPr>
          <p:cNvPr id="8" name="Footer Placeholder 7">
            <a:extLst>
              <a:ext uri="{FF2B5EF4-FFF2-40B4-BE49-F238E27FC236}">
                <a16:creationId xmlns:a16="http://schemas.microsoft.com/office/drawing/2014/main" id="{687239D1-3ADF-2224-B109-1C37D622FDAA}"/>
              </a:ext>
            </a:extLst>
          </p:cNvPr>
          <p:cNvSpPr>
            <a:spLocks noGrp="1"/>
          </p:cNvSpPr>
          <p:nvPr>
            <p:ph type="ftr" sz="quarter" idx="11"/>
          </p:nvPr>
        </p:nvSpPr>
        <p:spPr>
          <a:xfrm>
            <a:off x="3359150" y="6507212"/>
            <a:ext cx="6379210" cy="153888"/>
          </a:xfrm>
        </p:spPr>
        <p:txBody>
          <a:bodyPr vert="horz" wrap="square" lIns="0" tIns="0" rIns="0" bIns="0" rtlCol="0" anchor="ctr">
            <a:normAutofit/>
          </a:bodyPr>
          <a:lstStyle/>
          <a:p>
            <a:pPr>
              <a:spcAft>
                <a:spcPts val="600"/>
              </a:spcAft>
            </a:pPr>
            <a:r>
              <a:rPr lang="en-US" kern="1200" dirty="0">
                <a:solidFill>
                  <a:schemeClr val="tx1">
                    <a:alpha val="80000"/>
                  </a:schemeClr>
                </a:solidFill>
                <a:latin typeface="+mn-lt"/>
                <a:ea typeface="+mn-ea"/>
                <a:cs typeface="+mn-cs"/>
              </a:rPr>
              <a:t>Source --Tableau</a:t>
            </a:r>
          </a:p>
        </p:txBody>
      </p:sp>
    </p:spTree>
    <p:extLst>
      <p:ext uri="{BB962C8B-B14F-4D97-AF65-F5344CB8AC3E}">
        <p14:creationId xmlns:p14="http://schemas.microsoft.com/office/powerpoint/2010/main" val="41403776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409" name="Group 394">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998" y="5334748"/>
            <a:ext cx="678135" cy="990000"/>
            <a:chOff x="10490969" y="1448827"/>
            <a:chExt cx="678135" cy="990000"/>
          </a:xfrm>
        </p:grpSpPr>
        <p:sp>
          <p:nvSpPr>
            <p:cNvPr id="411" name="Freeform: Shape 395">
              <a:extLst>
                <a:ext uri="{FF2B5EF4-FFF2-40B4-BE49-F238E27FC236}">
                  <a16:creationId xmlns:a16="http://schemas.microsoft.com/office/drawing/2014/main" id="{02ECB475-568C-47AC-B16D-2E202DEB2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13" name="Oval 396">
              <a:extLst>
                <a:ext uri="{FF2B5EF4-FFF2-40B4-BE49-F238E27FC236}">
                  <a16:creationId xmlns:a16="http://schemas.microsoft.com/office/drawing/2014/main" id="{080D8764-525A-441E-B58F-068E82F09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14" name="Oval 397">
              <a:extLst>
                <a:ext uri="{FF2B5EF4-FFF2-40B4-BE49-F238E27FC236}">
                  <a16:creationId xmlns:a16="http://schemas.microsoft.com/office/drawing/2014/main" id="{11196109-6F2B-4738-B2FC-2CCC753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15" name="Freeform: Shape 398">
              <a:extLst>
                <a:ext uri="{FF2B5EF4-FFF2-40B4-BE49-F238E27FC236}">
                  <a16:creationId xmlns:a16="http://schemas.microsoft.com/office/drawing/2014/main" id="{F7E468C2-69B8-470B-85E3-801A3CB1D7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useBgFill="1">
        <p:nvSpPr>
          <p:cNvPr id="416" name="Rectangle 400">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7" name="Freeform: Shape 402">
            <a:extLst>
              <a:ext uri="{FF2B5EF4-FFF2-40B4-BE49-F238E27FC236}">
                <a16:creationId xmlns:a16="http://schemas.microsoft.com/office/drawing/2014/main" id="{746ECF6E-1937-4212-B2E3-E2F43AD7A2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02413"/>
            <a:ext cx="670118" cy="1080000"/>
          </a:xfrm>
          <a:custGeom>
            <a:avLst/>
            <a:gdLst>
              <a:gd name="connsiteX0" fmla="*/ 130118 w 670118"/>
              <a:gd name="connsiteY0" fmla="*/ 0 h 1080000"/>
              <a:gd name="connsiteX1" fmla="*/ 670118 w 670118"/>
              <a:gd name="connsiteY1" fmla="*/ 540000 h 1080000"/>
              <a:gd name="connsiteX2" fmla="*/ 130118 w 670118"/>
              <a:gd name="connsiteY2" fmla="*/ 1080000 h 1080000"/>
              <a:gd name="connsiteX3" fmla="*/ 21289 w 670118"/>
              <a:gd name="connsiteY3" fmla="*/ 1069029 h 1080000"/>
              <a:gd name="connsiteX4" fmla="*/ 0 w 670118"/>
              <a:gd name="connsiteY4" fmla="*/ 1062421 h 1080000"/>
              <a:gd name="connsiteX5" fmla="*/ 0 w 670118"/>
              <a:gd name="connsiteY5" fmla="*/ 17579 h 1080000"/>
              <a:gd name="connsiteX6" fmla="*/ 21289 w 670118"/>
              <a:gd name="connsiteY6" fmla="*/ 10971 h 1080000"/>
              <a:gd name="connsiteX7" fmla="*/ 130118 w 670118"/>
              <a:gd name="connsiteY7" fmla="*/ 0 h 10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0118" h="1080000">
                <a:moveTo>
                  <a:pt x="130118" y="0"/>
                </a:moveTo>
                <a:cubicBezTo>
                  <a:pt x="428352" y="0"/>
                  <a:pt x="670118" y="241766"/>
                  <a:pt x="670118" y="540000"/>
                </a:cubicBezTo>
                <a:cubicBezTo>
                  <a:pt x="670118" y="838234"/>
                  <a:pt x="428352" y="1080000"/>
                  <a:pt x="130118" y="1080000"/>
                </a:cubicBezTo>
                <a:cubicBezTo>
                  <a:pt x="92839" y="1080000"/>
                  <a:pt x="56442" y="1076223"/>
                  <a:pt x="21289" y="1069029"/>
                </a:cubicBezTo>
                <a:lnTo>
                  <a:pt x="0" y="1062421"/>
                </a:lnTo>
                <a:lnTo>
                  <a:pt x="0" y="17579"/>
                </a:lnTo>
                <a:lnTo>
                  <a:pt x="21289" y="10971"/>
                </a:lnTo>
                <a:cubicBezTo>
                  <a:pt x="56442" y="3778"/>
                  <a:pt x="92839" y="0"/>
                  <a:pt x="130118" y="0"/>
                </a:cubicBezTo>
                <a:close/>
              </a:path>
            </a:pathLst>
          </a:cu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 name="Title 1">
            <a:extLst>
              <a:ext uri="{FF2B5EF4-FFF2-40B4-BE49-F238E27FC236}">
                <a16:creationId xmlns:a16="http://schemas.microsoft.com/office/drawing/2014/main" id="{0AB7FC79-4DDF-FA54-1870-B27235805B83}"/>
              </a:ext>
            </a:extLst>
          </p:cNvPr>
          <p:cNvSpPr>
            <a:spLocks noGrp="1"/>
          </p:cNvSpPr>
          <p:nvPr>
            <p:ph type="title"/>
          </p:nvPr>
        </p:nvSpPr>
        <p:spPr>
          <a:xfrm>
            <a:off x="550864" y="727048"/>
            <a:ext cx="5743404" cy="1598890"/>
          </a:xfrm>
        </p:spPr>
        <p:txBody>
          <a:bodyPr vert="horz" wrap="square" lIns="0" tIns="0" rIns="0" bIns="0" rtlCol="0" anchor="b" anchorCtr="0">
            <a:normAutofit fontScale="90000"/>
          </a:bodyPr>
          <a:lstStyle/>
          <a:p>
            <a:r>
              <a:rPr lang="en-US" sz="4500" dirty="0"/>
              <a:t>Total Payment for Verified vs Total Payment for Non-Verified Status</a:t>
            </a:r>
          </a:p>
        </p:txBody>
      </p:sp>
      <p:grpSp>
        <p:nvGrpSpPr>
          <p:cNvPr id="405" name="Group 404">
            <a:extLst>
              <a:ext uri="{FF2B5EF4-FFF2-40B4-BE49-F238E27FC236}">
                <a16:creationId xmlns:a16="http://schemas.microsoft.com/office/drawing/2014/main" id="{7119AF2A-3C22-4BC0-A8C5-A077AA201CE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47431" y="842413"/>
            <a:ext cx="762805" cy="734873"/>
            <a:chOff x="7950336" y="1300590"/>
            <a:chExt cx="762805" cy="734873"/>
          </a:xfrm>
        </p:grpSpPr>
        <p:sp>
          <p:nvSpPr>
            <p:cNvPr id="406" name="Freeform 5">
              <a:extLst>
                <a:ext uri="{FF2B5EF4-FFF2-40B4-BE49-F238E27FC236}">
                  <a16:creationId xmlns:a16="http://schemas.microsoft.com/office/drawing/2014/main" id="{E2A3E344-FE73-466B-9169-50D95B1DEB8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3600000">
              <a:off x="8220298" y="1428832"/>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60000"/>
                  </a:schemeClr>
                </a:gs>
                <a:gs pos="100000">
                  <a:schemeClr val="accent1">
                    <a:lumMod val="60000"/>
                    <a:lumOff val="40000"/>
                    <a:alpha val="60000"/>
                  </a:schemeClr>
                </a:gs>
              </a:gsLst>
              <a:lin ang="0" scaled="0"/>
              <a:tileRect/>
            </a:gradFill>
            <a:ln>
              <a:noFill/>
            </a:ln>
            <a:effectLst>
              <a:innerShdw blurRad="254000">
                <a:schemeClr val="bg2"/>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07" name="Freeform 6">
              <a:extLst>
                <a:ext uri="{FF2B5EF4-FFF2-40B4-BE49-F238E27FC236}">
                  <a16:creationId xmlns:a16="http://schemas.microsoft.com/office/drawing/2014/main" id="{DEA66A1E-1BD8-4765-A717-BA220280789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3600000">
              <a:off x="8066503" y="1339815"/>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60000"/>
                  </a:schemeClr>
                </a:gs>
                <a:gs pos="100000">
                  <a:schemeClr val="accent1">
                    <a:lumMod val="60000"/>
                    <a:lumOff val="40000"/>
                  </a:schemeClr>
                </a:gs>
              </a:gsLst>
              <a:lin ang="180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08" name="Freeform 8">
              <a:extLst>
                <a:ext uri="{FF2B5EF4-FFF2-40B4-BE49-F238E27FC236}">
                  <a16:creationId xmlns:a16="http://schemas.microsoft.com/office/drawing/2014/main" id="{D12B08F5-F02D-4B4E-975E-C41ED7AA98B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3600000">
              <a:off x="8217173" y="1608753"/>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60000"/>
                  </a:schemeClr>
                </a:gs>
                <a:gs pos="100000">
                  <a:schemeClr val="accent1">
                    <a:lumMod val="60000"/>
                    <a:lumOff val="40000"/>
                    <a:alpha val="60000"/>
                  </a:schemeClr>
                </a:gs>
              </a:gsLst>
              <a:lin ang="18000000" scaled="0"/>
              <a:tileRect/>
            </a:gradFill>
            <a:ln>
              <a:noFill/>
            </a:ln>
            <a:effectLst>
              <a:innerShdw blurRad="508000">
                <a:schemeClr val="bg2"/>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pic>
        <p:nvPicPr>
          <p:cNvPr id="18" name="Picture 17" descr="Graphical user interface, application&#10;&#10;Description automatically generated">
            <a:extLst>
              <a:ext uri="{FF2B5EF4-FFF2-40B4-BE49-F238E27FC236}">
                <a16:creationId xmlns:a16="http://schemas.microsoft.com/office/drawing/2014/main" id="{192B66D8-898D-50C4-233A-B7B6FC1F3A22}"/>
              </a:ext>
            </a:extLst>
          </p:cNvPr>
          <p:cNvPicPr>
            <a:picLocks noChangeAspect="1"/>
          </p:cNvPicPr>
          <p:nvPr/>
        </p:nvPicPr>
        <p:blipFill>
          <a:blip r:embed="rId2"/>
          <a:stretch>
            <a:fillRect/>
          </a:stretch>
        </p:blipFill>
        <p:spPr>
          <a:xfrm>
            <a:off x="6557147" y="727047"/>
            <a:ext cx="5083992" cy="2682889"/>
          </a:xfrm>
          <a:custGeom>
            <a:avLst/>
            <a:gdLst/>
            <a:ahLst/>
            <a:cxnLst/>
            <a:rect l="l" t="t" r="r" b="b"/>
            <a:pathLst>
              <a:path w="5083992" h="2880518">
                <a:moveTo>
                  <a:pt x="0" y="0"/>
                </a:moveTo>
                <a:lnTo>
                  <a:pt x="5083992" y="0"/>
                </a:lnTo>
                <a:lnTo>
                  <a:pt x="5083992" y="2880518"/>
                </a:lnTo>
                <a:lnTo>
                  <a:pt x="0" y="2880518"/>
                </a:lnTo>
                <a:close/>
              </a:path>
            </a:pathLst>
          </a:custGeom>
        </p:spPr>
      </p:pic>
      <p:sp>
        <p:nvSpPr>
          <p:cNvPr id="410" name="Freeform: Shape 409">
            <a:extLst>
              <a:ext uri="{FF2B5EF4-FFF2-40B4-BE49-F238E27FC236}">
                <a16:creationId xmlns:a16="http://schemas.microsoft.com/office/drawing/2014/main" id="{57B709FF-BFDC-4D26-9990-BC26F14DEA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a:off x="4695687" y="5744830"/>
            <a:ext cx="998223" cy="1262947"/>
          </a:xfrm>
          <a:custGeom>
            <a:avLst/>
            <a:gdLst>
              <a:gd name="connsiteX0" fmla="*/ 458223 w 998223"/>
              <a:gd name="connsiteY0" fmla="*/ 0 h 1262947"/>
              <a:gd name="connsiteX1" fmla="*/ 982597 w 998223"/>
              <a:gd name="connsiteY1" fmla="*/ 931034 h 1262947"/>
              <a:gd name="connsiteX2" fmla="*/ 987252 w 998223"/>
              <a:gd name="connsiteY2" fmla="*/ 938533 h 1262947"/>
              <a:gd name="connsiteX3" fmla="*/ 998223 w 998223"/>
              <a:gd name="connsiteY3" fmla="*/ 992947 h 1262947"/>
              <a:gd name="connsiteX4" fmla="*/ 458223 w 998223"/>
              <a:gd name="connsiteY4" fmla="*/ 1262947 h 1262947"/>
              <a:gd name="connsiteX5" fmla="*/ 448893 w 998223"/>
              <a:gd name="connsiteY5" fmla="*/ 1262476 h 1262947"/>
              <a:gd name="connsiteX6" fmla="*/ 0 w 998223"/>
              <a:gd name="connsiteY6" fmla="*/ 813583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8223" h="1262947">
                <a:moveTo>
                  <a:pt x="458223" y="0"/>
                </a:moveTo>
                <a:lnTo>
                  <a:pt x="982597" y="931034"/>
                </a:lnTo>
                <a:lnTo>
                  <a:pt x="987252" y="938533"/>
                </a:lnTo>
                <a:cubicBezTo>
                  <a:pt x="994446" y="956109"/>
                  <a:pt x="998223" y="974307"/>
                  <a:pt x="998223" y="992947"/>
                </a:cubicBezTo>
                <a:cubicBezTo>
                  <a:pt x="998223" y="1142064"/>
                  <a:pt x="756457" y="1262947"/>
                  <a:pt x="458223" y="1262947"/>
                </a:cubicBezTo>
                <a:lnTo>
                  <a:pt x="448893" y="1262476"/>
                </a:lnTo>
                <a:lnTo>
                  <a:pt x="0" y="813583"/>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10200000" scaled="0"/>
          </a:gradFill>
          <a:ln>
            <a:noFill/>
          </a:ln>
          <a:effectLst>
            <a:innerShdw blurRad="254000" dist="101600" dir="2700000">
              <a:schemeClr val="accent1">
                <a:lumMod val="60000"/>
                <a:lumOff val="40000"/>
                <a:alpha val="8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12" name="Freeform: Shape 411">
            <a:extLst>
              <a:ext uri="{FF2B5EF4-FFF2-40B4-BE49-F238E27FC236}">
                <a16:creationId xmlns:a16="http://schemas.microsoft.com/office/drawing/2014/main" id="{6F427B2B-E8F7-4FF7-AA4D-580128383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5188044" y="6135961"/>
            <a:ext cx="540000" cy="976595"/>
          </a:xfrm>
          <a:custGeom>
            <a:avLst/>
            <a:gdLst>
              <a:gd name="connsiteX0" fmla="*/ 164903 w 540000"/>
              <a:gd name="connsiteY0" fmla="*/ 42436 h 976595"/>
              <a:gd name="connsiteX1" fmla="*/ 270000 w 540000"/>
              <a:gd name="connsiteY1" fmla="*/ 0 h 976595"/>
              <a:gd name="connsiteX2" fmla="*/ 540000 w 540000"/>
              <a:gd name="connsiteY2" fmla="*/ 540000 h 976595"/>
              <a:gd name="connsiteX3" fmla="*/ 539530 w 540000"/>
              <a:gd name="connsiteY3" fmla="*/ 549329 h 976595"/>
              <a:gd name="connsiteX4" fmla="*/ 112264 w 540000"/>
              <a:gd name="connsiteY4" fmla="*/ 976595 h 976595"/>
              <a:gd name="connsiteX5" fmla="*/ 79081 w 540000"/>
              <a:gd name="connsiteY5" fmla="*/ 921838 h 976595"/>
              <a:gd name="connsiteX6" fmla="*/ 0 w 540000"/>
              <a:gd name="connsiteY6" fmla="*/ 540000 h 976595"/>
              <a:gd name="connsiteX7" fmla="*/ 164903 w 540000"/>
              <a:gd name="connsiteY7" fmla="*/ 42436 h 976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0000" h="976595">
                <a:moveTo>
                  <a:pt x="164903" y="42436"/>
                </a:moveTo>
                <a:cubicBezTo>
                  <a:pt x="197206" y="15110"/>
                  <a:pt x="232721" y="0"/>
                  <a:pt x="270000" y="0"/>
                </a:cubicBezTo>
                <a:cubicBezTo>
                  <a:pt x="419117" y="0"/>
                  <a:pt x="540000" y="241766"/>
                  <a:pt x="540000" y="540000"/>
                </a:cubicBezTo>
                <a:lnTo>
                  <a:pt x="539530" y="549329"/>
                </a:lnTo>
                <a:lnTo>
                  <a:pt x="112264" y="976595"/>
                </a:lnTo>
                <a:lnTo>
                  <a:pt x="79081" y="921838"/>
                </a:lnTo>
                <a:cubicBezTo>
                  <a:pt x="30221" y="824117"/>
                  <a:pt x="0" y="689117"/>
                  <a:pt x="0" y="540000"/>
                </a:cubicBezTo>
                <a:cubicBezTo>
                  <a:pt x="0" y="316324"/>
                  <a:pt x="67997" y="124412"/>
                  <a:pt x="164903" y="42436"/>
                </a:cubicBezTo>
                <a:close/>
              </a:path>
            </a:pathLst>
          </a:cu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 name="Content Placeholder 2">
            <a:extLst>
              <a:ext uri="{FF2B5EF4-FFF2-40B4-BE49-F238E27FC236}">
                <a16:creationId xmlns:a16="http://schemas.microsoft.com/office/drawing/2014/main" id="{5E7E3527-ABA1-05FB-AD6B-830274870691}"/>
              </a:ext>
            </a:extLst>
          </p:cNvPr>
          <p:cNvSpPr>
            <a:spLocks noGrp="1"/>
          </p:cNvSpPr>
          <p:nvPr>
            <p:ph idx="1"/>
          </p:nvPr>
        </p:nvSpPr>
        <p:spPr>
          <a:xfrm>
            <a:off x="550863" y="2772532"/>
            <a:ext cx="5437187" cy="3537780"/>
          </a:xfrm>
        </p:spPr>
        <p:txBody>
          <a:bodyPr vert="horz" wrap="square" lIns="0" tIns="0" rIns="0" bIns="0" rtlCol="0" anchor="t">
            <a:normAutofit fontScale="70000" lnSpcReduction="20000"/>
          </a:bodyPr>
          <a:lstStyle/>
          <a:p>
            <a:pPr marL="0" indent="0">
              <a:lnSpc>
                <a:spcPct val="100000"/>
              </a:lnSpc>
            </a:pPr>
            <a:r>
              <a:rPr lang="en-US" sz="1900" b="1" i="1" dirty="0"/>
              <a:t>This KPI helps us understand the impact of verified income and employment status on loan repayment behavior. By comparing total payments made by customers who have verified income and employment status with those who have not, we can identify patterns in repayment behavior and adjust our lending policies accordingly.</a:t>
            </a:r>
            <a:endParaRPr lang="en-IN" sz="1900" b="1" i="1" dirty="0"/>
          </a:p>
          <a:p>
            <a:r>
              <a:rPr lang="en-IN" dirty="0">
                <a:solidFill>
                  <a:srgbClr val="FFFF00">
                    <a:alpha val="60000"/>
                  </a:srgbClr>
                </a:solidFill>
              </a:rPr>
              <a:t>Verification Status:</a:t>
            </a:r>
          </a:p>
          <a:p>
            <a:pPr lvl="1"/>
            <a:r>
              <a:rPr lang="en-IN" dirty="0"/>
              <a:t>Verified</a:t>
            </a:r>
          </a:p>
          <a:p>
            <a:pPr lvl="1"/>
            <a:r>
              <a:rPr lang="en-IN" dirty="0"/>
              <a:t>Source Verified</a:t>
            </a:r>
          </a:p>
          <a:p>
            <a:pPr lvl="1"/>
            <a:r>
              <a:rPr lang="en-IN" dirty="0"/>
              <a:t>Not Verified</a:t>
            </a:r>
          </a:p>
          <a:p>
            <a:r>
              <a:rPr lang="en-IN" dirty="0"/>
              <a:t>	When we look at the total Payment amount for Verified, Not Verified and Semi Verified Verification Status, we find that Verified Status accounts have a highest total Payment of 219,892K which is 46% of the total payment</a:t>
            </a:r>
          </a:p>
          <a:p>
            <a:pPr>
              <a:lnSpc>
                <a:spcPct val="100000"/>
              </a:lnSpc>
              <a:buFont typeface="Arial" panose="020B0604020202020204" pitchFamily="34" charset="0"/>
              <a:buChar char="•"/>
            </a:pPr>
            <a:endParaRPr lang="en-US" sz="1200" dirty="0"/>
          </a:p>
        </p:txBody>
      </p:sp>
      <p:pic>
        <p:nvPicPr>
          <p:cNvPr id="6" name="Picture 5" descr="Chart&#10;&#10;Description automatically generated">
            <a:extLst>
              <a:ext uri="{FF2B5EF4-FFF2-40B4-BE49-F238E27FC236}">
                <a16:creationId xmlns:a16="http://schemas.microsoft.com/office/drawing/2014/main" id="{D6549BAA-BDD5-3760-3948-3F0EB0DC06E0}"/>
              </a:ext>
            </a:extLst>
          </p:cNvPr>
          <p:cNvPicPr>
            <a:picLocks noChangeAspect="1"/>
          </p:cNvPicPr>
          <p:nvPr/>
        </p:nvPicPr>
        <p:blipFill rotWithShape="1">
          <a:blip r:embed="rId3"/>
          <a:srcRect l="2192" r="7478" b="-1"/>
          <a:stretch/>
        </p:blipFill>
        <p:spPr>
          <a:xfrm>
            <a:off x="6601131" y="3536950"/>
            <a:ext cx="5113656" cy="2773362"/>
          </a:xfrm>
          <a:custGeom>
            <a:avLst/>
            <a:gdLst/>
            <a:ahLst/>
            <a:cxnLst/>
            <a:rect l="l" t="t" r="r" b="b"/>
            <a:pathLst>
              <a:path w="5083992" h="2880518">
                <a:moveTo>
                  <a:pt x="0" y="0"/>
                </a:moveTo>
                <a:lnTo>
                  <a:pt x="5083992" y="0"/>
                </a:lnTo>
                <a:lnTo>
                  <a:pt x="5083992" y="2880518"/>
                </a:lnTo>
                <a:lnTo>
                  <a:pt x="0" y="2880518"/>
                </a:lnTo>
                <a:close/>
              </a:path>
            </a:pathLst>
          </a:custGeom>
        </p:spPr>
      </p:pic>
      <p:sp>
        <p:nvSpPr>
          <p:cNvPr id="7" name="Date Placeholder 6">
            <a:extLst>
              <a:ext uri="{FF2B5EF4-FFF2-40B4-BE49-F238E27FC236}">
                <a16:creationId xmlns:a16="http://schemas.microsoft.com/office/drawing/2014/main" id="{FB851964-6E21-A16E-CB4C-5C46B02B1FAD}"/>
              </a:ext>
            </a:extLst>
          </p:cNvPr>
          <p:cNvSpPr>
            <a:spLocks noGrp="1"/>
          </p:cNvSpPr>
          <p:nvPr>
            <p:ph type="dt" sz="half" idx="10"/>
          </p:nvPr>
        </p:nvSpPr>
        <p:spPr>
          <a:xfrm>
            <a:off x="550863" y="6507212"/>
            <a:ext cx="2628900" cy="153888"/>
          </a:xfrm>
        </p:spPr>
        <p:txBody>
          <a:bodyPr vert="horz" wrap="square" lIns="0" tIns="0" rIns="0" bIns="0" rtlCol="0" anchor="ctr">
            <a:normAutofit/>
          </a:bodyPr>
          <a:lstStyle/>
          <a:p>
            <a:pPr>
              <a:spcAft>
                <a:spcPts val="600"/>
              </a:spcAft>
            </a:pPr>
            <a:r>
              <a:rPr lang="en-US" dirty="0">
                <a:solidFill>
                  <a:schemeClr val="tx1">
                    <a:alpha val="80000"/>
                  </a:schemeClr>
                </a:solidFill>
              </a:rPr>
              <a:t>Saturday, March 11, 2023</a:t>
            </a:r>
          </a:p>
        </p:txBody>
      </p:sp>
      <p:sp>
        <p:nvSpPr>
          <p:cNvPr id="8" name="Footer Placeholder 7">
            <a:extLst>
              <a:ext uri="{FF2B5EF4-FFF2-40B4-BE49-F238E27FC236}">
                <a16:creationId xmlns:a16="http://schemas.microsoft.com/office/drawing/2014/main" id="{687239D1-3ADF-2224-B109-1C37D622FDAA}"/>
              </a:ext>
            </a:extLst>
          </p:cNvPr>
          <p:cNvSpPr>
            <a:spLocks noGrp="1"/>
          </p:cNvSpPr>
          <p:nvPr>
            <p:ph type="ftr" sz="quarter" idx="11"/>
          </p:nvPr>
        </p:nvSpPr>
        <p:spPr>
          <a:xfrm>
            <a:off x="3359150" y="6507212"/>
            <a:ext cx="6379210" cy="153888"/>
          </a:xfrm>
        </p:spPr>
        <p:txBody>
          <a:bodyPr vert="horz" wrap="square" lIns="0" tIns="0" rIns="0" bIns="0" rtlCol="0" anchor="ctr">
            <a:normAutofit/>
          </a:bodyPr>
          <a:lstStyle/>
          <a:p>
            <a:pPr>
              <a:spcAft>
                <a:spcPts val="600"/>
              </a:spcAft>
            </a:pPr>
            <a:r>
              <a:rPr lang="en-US" kern="1200" dirty="0">
                <a:solidFill>
                  <a:schemeClr val="tx1">
                    <a:alpha val="80000"/>
                  </a:schemeClr>
                </a:solidFill>
                <a:latin typeface="+mn-lt"/>
                <a:ea typeface="+mn-ea"/>
                <a:cs typeface="+mn-cs"/>
              </a:rPr>
              <a:t>Source –Power Bi</a:t>
            </a:r>
          </a:p>
        </p:txBody>
      </p:sp>
    </p:spTree>
    <p:extLst>
      <p:ext uri="{BB962C8B-B14F-4D97-AF65-F5344CB8AC3E}">
        <p14:creationId xmlns:p14="http://schemas.microsoft.com/office/powerpoint/2010/main" val="3913875701"/>
      </p:ext>
    </p:extLst>
  </p:cSld>
  <p:clrMapOvr>
    <a:masterClrMapping/>
  </p:clrMapOvr>
</p:sld>
</file>

<file path=ppt/theme/theme1.xml><?xml version="1.0" encoding="utf-8"?>
<a:theme xmlns:a="http://schemas.openxmlformats.org/drawingml/2006/main" name="3DFloatVTI">
  <a:themeElements>
    <a:clrScheme name="Float">
      <a:dk1>
        <a:sysClr val="windowText" lastClr="000000"/>
      </a:dk1>
      <a:lt1>
        <a:sysClr val="window" lastClr="FFFFFF"/>
      </a:lt1>
      <a:dk2>
        <a:srgbClr val="1B192E"/>
      </a:dk2>
      <a:lt2>
        <a:srgbClr val="EAE5EB"/>
      </a:lt2>
      <a:accent1>
        <a:srgbClr val="13BE89"/>
      </a:accent1>
      <a:accent2>
        <a:srgbClr val="12B1BF"/>
      </a:accent2>
      <a:accent3>
        <a:srgbClr val="D40AA8"/>
      </a:accent3>
      <a:accent4>
        <a:srgbClr val="B86E62"/>
      </a:accent4>
      <a:accent5>
        <a:srgbClr val="A3A3C1"/>
      </a:accent5>
      <a:accent6>
        <a:srgbClr val="37335B"/>
      </a:accent6>
      <a:hlink>
        <a:srgbClr val="0066FF"/>
      </a:hlink>
      <a:folHlink>
        <a:srgbClr val="666699"/>
      </a:folHlink>
    </a:clrScheme>
    <a:fontScheme name="Float">
      <a:majorFont>
        <a:latin typeface="Walbaum Display"/>
        <a:ea typeface=""/>
        <a:cs typeface=""/>
      </a:majorFont>
      <a:minorFont>
        <a:latin typeface="Gill Sans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3DFloatVTI" id="{F59BA300-ED19-4B39-9AE3-7882B1DE8B78}" vid="{0FEC63E3-719F-4F50-9F1E-5B8BAF39109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webextension1.xml.rels><?xml version="1.0" encoding="UTF-8" standalone="yes"?>
<Relationships xmlns="http://schemas.openxmlformats.org/package/2006/relationships"><Relationship Id="rId1" Type="http://schemas.openxmlformats.org/officeDocument/2006/relationships/image" Target="../media/image13.png"/></Relationships>
</file>

<file path=ppt/webextensions/webextension1.xml><?xml version="1.0" encoding="utf-8"?>
<we:webextension xmlns:we="http://schemas.microsoft.com/office/webextensions/webextension/2010/11" id="{0ABE0108-36CA-4278-B86C-2BE852346509}">
  <we:reference id="wa200003233" version="2.0.0.3" store="en-US" storeType="OMEX"/>
  <we:alternateReferences>
    <we:reference id="WA200003233" version="2.0.0.3" store="WA200003233" storeType="OMEX"/>
  </we:alternateReferences>
  <we:properties>
    <we:property name="backgroundColor" value="&quot;#000000&quot;"/>
    <we:property name="bookmark" value="&quot;H4sIAAAAAAAAA+1a62/bNhD/Vwp92Qa4BUVREtVvzWsrlnZBU2QYiiA4kmdbrSwZlOzWC/K/7yjJSf2qE9dJnXRBgER8HO/xuwdPuvRMWg4zmLyFAXovvb2i+DQA++mZ8DpePjuGoREqNlEU8wSZgFgwTauKYZUWeem9vPQqsD2sztJyBJkjSIMfzjseZNkJ9NxTF7ISO94QbVnkkKX/YrOYpio7wquOh1+GWWHBkTytoEJHdkzL6ZlY8V8EdCLoKh3jKeqqGX2Hw8JW7XPAuQ8JFyKRfiB5FGjFaE/ZzNZsrl/vDq0Z2y/yCtKcGHBjDKX2g4QJEZo40QmaRLnxMs17WSvKzd73k6FTX9kH+kt6Uh/pREfn6ooE9TUnYqEfGhZEOjJGBGYtrSGp8S2M0x5UhV2kKZVkSgqjAhAQccF8Fq6lmQ6I6CKtiCvfYMh8QEikNJpHtazdNKtadajJ4ZehJRuT5Rta+2SxXmFTTefUtrRYNqa79PaLbDSo/zucGT8tRlbjO+zWU3mVVhOi9AYJSuaZgQo8x86JLQg19VS/GOBF8dkZpZ8O69l+8XnfIh1OKmRX5zTybZNkqcZZ/XkDd6D7pz7SyTRsjkyxmS9MPY21yJfecUpqaGifQTZyZH85oB2GOPuFmKKfc8daA1Zi/+NXCKx3lPUp96eW89qOmgUiUjFwKbkSQeIHWqzFBNSs7o2qiphZgAYkyte+6AKLWMg4hgqTTWHGtdQhOSCTiHFAviBxPXsrXCoMlUi4QlCJcygds4avHw9ZMMZelHU82yG47kGZ6h+C1Rl9NDj1DUjJfD9gimnDKDwK2A3j9SyYZXbrXLPxyowh1zQ6z8OrXs9iD6r28fB+GDxKc3f8BX9hcVxkF4q04ZYcjfI2RbINUFdZxAEMZ92MHqxBuzeprXCQ2mkS9jv3Jd1U/VfnKwD6uy1Gw+3ic3pmA80wliyKmAKBFFT8mDOFa6G5M5ioigqyi+FkkFdbQIUGa24JCT4PiZ2SvI14QkoMARSliiQSTAWPpsrZwfCTQVk1+r4wcxoXGwnwBqEcWdwCkxmd6piDySYZWGejkvCAplHafh9stakX3JNMK8Nji9bJg1SbXcregfRDzQxETCRhEprNQ+UfKdUsVvcnxzjGbJHr6/nFqSmrZ2DT5jZZS7ip5O31+JqaN6OMtCxH2EL+K568A1L9s5sBN91K4v2DYHfZqbMC8gvYUs6Yes8e2Lu4zkJN8fTxcDsvfvp6aO+uISpUOoQkAroRaCq+5G5k59o93AVmVO6yF8/dO2/cONhhpud1e8N1uEHw+UwrbRey7LuS9g5I/sAJfpaXxh+F6BqlVSQpy7OIC/qJV/tj2z4+qicjFQVGJcJwDTqRLPAj18pd6rMNOUftbNr5JYMc2WJQ021jjlt5LchxQVtdWHkPKsOLJNHEaRI8j5ngz4XPwucqDuPn2o8ioxNjhO7S9gYizGn27z66mqzWYG7SqaHfFtWiLl/P6fcOzZFptPWyeX1PA1/npuHyYWnbJh9lbvP5edu3eaxF09y1QVN9kFIxS9Jto5Ki5AG6j+bg5vVGY6a06bJr4uO1abx3MCQOy6kvT5/+TPOG0DF2q7u7+SaIXA6Jjvcu7fVrFlbDofbP2Xc5v+5lkH/6zSOM7E6L8bYB9ydF8cog/1UX9idVTZOCYgw0T7payzCIkIuYMbGQghq+LtvUo7mQXZ8HLIzpl0sWYp21ZvLT0kUr8tM91ZRjtGmXjnCaXF1b0sAdbtDbazbQX415Vb/H3aAMM0U+qh5BCXbr7uGDFmPLodG2XHzBeZiwQDFfMa6NxvrFySZv0GSiAxUYJpQvWMKNUeF3dLofS6DaXvvmUb15fvrmaRwEY45dqUIdcqZFpBjg+p7k/z3+J9bjv40qbVr1B1ilunaztuy/N/6uq/pTdxkxh2NY4oT3dnp9qPs+yz38RYvqT4o2bAxtj8tjB68TmAywTbt3fWvtbluHX+aLjPZmdBNOvX5qDOZe80FLpBkziRS+FEoCS2Jf70aEuF1N+KjSzoMURQHnEnmCUmsDjFM544e7YdFvd45/Tksu9hprIy4TsRhV5RA0nkCOS0QlESE3TX7/hrj1d6iN75N2UwoZaza4r1OvNXN19R81kbtKNysAAA==&quot;"/>
    <we:property name="creatorSessionId" value="&quot;f49ca91b-f5a8-413e-8ddb-eecf0928b418&quot;"/>
    <we:property name="creatorTenantId" value="&quot;b9c72305-1848-48c1-ba72-77529b34e42c&quot;"/>
    <we:property name="creatorUserId" value="&quot;1003200280A08992&quot;"/>
    <we:property name="datasetId" value="&quot;104c994f-860b-45e1-aa98-4a1799744872&quot;"/>
    <we:property name="embedUrl" value="&quot;/reportEmbed?reportId=7e4e6468-995b-4931-9e61-854280155c56&amp;config=eyJjbHVzdGVyVXJsIjoiaHR0cHM6Ly9XQUJJLUlORElBLUNFTlRSQUwtQS1QUklNQVJZLXJlZGlyZWN0LmFuYWx5c2lzLndpbmRvd3MubmV0IiwiZW1iZWRGZWF0dXJlcyI6eyJtb2Rlcm5FbWJlZCI6dHJ1ZSwidXNhZ2VNZXRyaWNzVk5leHQiOnRydWV9fQ%3D%3D&amp;disableSensitivityBanner=true&quot;"/>
    <we:property name="initialStateBookmark" value="&quot;H4sIAAAAAAAAA+1aWW/bOBD+K4Veugs4BUVRstS3nLuLJmmQFFksisAYkmNbrSwZlOzWG+S/75CSk/rI5Tqtk24QIBGPufjNwZEuPZ2WwwwmxzBA7623UxSfB2A+vxJey8ubsffv3x1tn77rHG8f7dNwMazSIi+9t5deBaaH1XlajiCzFGjw40XLgyw7gZ596kJWYssboimLHLL0X6wX01RlRnjV8vDrMCsMWJJnFVRoyY5pOT0Tb/9NQBxBVekYz1BV9egpDgtTNc8B5z4kXIgk9oOYR4GSjPaU9awT8/71lqkTbLfIK0hzEsCOMYyVHyRMiFC3E5WgTqQdL9O8lzWq3Oz9MBlae5V9oL9kJ/mJOFo6V1ekqK84EQv9ULMgUpHWItD30hqSGY9hnPagKswizVjGTMZCywAERFwwn4X30kwHRHSRVsSlrzFkPiAkcawVj5yu3TSrGnPIyf7XoaEzppOvae3SifUKkyri487SYFkf3aW3W2Sjgftvf2b8rBgZhafYdVN5lVYTonSEBCX9SkMFnhXnxBSEGjfVLwbYKb7YQ+mnQzfbL77sGiTmZEJ2dUEjdx9JliqctZ83sAztP46l1WlYs0yxni+0m0an8qV3mJIZatrnkI0s2dd7tEOTZK9JKPq5sKLVYCXxP32DQLejdFyeziwX7hwVC0Qk28DjmEsRJH6gxL2YACfqzqiqSJgFaEAifeWLLrCIhYxjKDFZFWZcxSokB2QxYjsgX4jxfvFucakwlCLhEkEm1qFUm9Vy/XzIgtamU7p4tkFw3YEyVT8FqzP2qHHqa4hj5vsBk0xpRuFRwGYcXs+AXnZurWsxtvUYckWj8zJs93oGe1A1j/tPI+BBmlv2Hf7G4LjIOpKsYZccjPImRbIVUFcZxAEMZ92MHoxGszNxp7CXmmkS9ltPpd3U/FcXtwD0D1OMhuvF55RnDc2wHbMoYhIEUlDx25xJvBeaG4OJqqgg6wwng7xaAyoUGP1ASPB5SGyU5k3EE3GMIYCkVJFEgsng2VQ5Gxh+Miir2t4dPWdxsZICRwjlyOAahMyIqxUOJqtkYJWNSsID6tpou30w1ape8EQ63RoeG7ROfki12aXsHcR+qJiGiIkkTEK9eqj8M6Waxaj+5BDHmC1KfT2/ODUV9RxMWt8mnYarat7ch6+peTPGSMtyhA3kv5HJ2yPTv7oZsNONJt4/CGaTnTorIO/AmnLG1Ht2wDzGdRZqipePh4d58cu3Q3N3DVGiVCEkEdCNQFHxFW9GdnbuYS8wo3KTvXju3nnjxsEGCz1v2xupwxWCzxdaabqQZd+VtDdA8x+c4Gdlqf1RiK6WSkYxZXkWcUE/7dv9sekXH7jJSEaBlonQXIFKYhb4kW3lLvXZmpyldj7t/NKBHJhi4Og2MceuvFbksKCtNqx8AJlhJ0kUSZoEW20m+JbwWbgl22F7S/lRpFWitVBd2l5DhFnL/t1HW5M5C+Y6nR70cVEt2vKvOfs+ojkyjbZeNm/vaeBr3TRcPi5t2+SjzG6+uGj6Ns+1aJq7NiiqD1IqZkm7dVRSlDxA9VHv3bzPqI8prbvsiuT4S9feOxiShOXUl6dP79K8JnSI3erxbr4KIpdDouWdpr2+E+F2ODj/nH1589tOBvnn3z3CyOa0GB8acH9RFN8a5L/pwv6ipqlTUBsDxZOuUnEYRMhFmzGxkIJquS6b1KO4iLs+D1jYpl8esxBd1prJT0sX3ZKfnqimHKNJu8TCWvL22pIGHnGDXl+zgf4qzCv3HneFMkwX+ah6BiXYg7uHP7QYWw6N2iOwzbEby1CFnCkRSQZ4f8vl/xbmC2thPsSUJq36A6xS5bJ1U9U8mXzXRcuZrbX0/hiW5Kon4+6Y2s9P7MN7WuS+mFjx3rs+KQ8tvE5gMsAmqjz2pZwtJve/zsfQpvC7qcq8fqo15l7dlPUF52HCAsl8ybjSCt2r1VXesUOkGNNJLPxYyBhY0vbVZkSbh6XPX/PbkLvyR5yoQAaaCekLlnCtZfgdbzefS3G6vpb9s0LUyz+eGtQB5zHyBGOlNDBO0PbDzQhTd3eOnxWYnrDX6A5xmYrFqCqHoPAEclyiKqkIua4L4DvUdd+h1smRrJtSTr1ng/069doyV1f/ARr0ZVEoKwAA&quot;"/>
    <we:property name="isFiltersActionButtonVisible" value="true"/>
    <we:property name="pageDisplayName" value="&quot;Main_Dashboard&quot;"/>
    <we:property name="pageName" value="&quot;ReportSection3221a924498138263cb0&quot;"/>
    <we:property name="pptInsertionSessionID" value="&quot;FF98FC39-EB06-46B6-9739-EF57A26A884D&quot;"/>
    <we:property name="reportEmbeddedTime" value="&quot;2023-03-10T05:21:05.473Z&quot;"/>
    <we:property name="reportName" value="&quot;PowerBi_FinanceProjectP106_latest&quot;"/>
    <we:property name="reportState" value="&quot;CONNECTED&quot;"/>
    <we:property name="reportUrl" value="&quot;/groups/me/reports/7e4e6468-995b-4931-9e61-854280155c56/ReportSection3221a924498138263cb0?bookmarkGuid=efd1026e-d2f7-4bfc-a442-67fb68ee8a4c&amp;bookmarkUsage=1&amp;ctid=b9c72305-1848-48c1-ba72-77529b34e42c&amp;fromEntryPoint=export&quot;"/>
  </we:properties>
  <we:bindings/>
  <we:snapshot xmlns:r="http://schemas.openxmlformats.org/officeDocument/2006/relationships" r:embed="rId1"/>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8" ma:contentTypeDescription="Create a new document." ma:contentTypeScope="" ma:versionID="22a266b9fa9a230c5a512669d8b298c3">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ddc33fff6b14141ee5c74a0d29ea6a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lcf76f155ced4ddcb4097134ff3c332f" ma:index="24" nillable="true" ma:taxonomy="true" ma:internalName="lcf76f155ced4ddcb4097134ff3c332f" ma:taxonomyFieldName="MediaServiceAITags" ma:displayName="Image Tags" ma:readOnly="false" ma:fieldId="{5cf76f15-5ced-4ddc-b409-7134ff3c332f}" ma:taxonomyMulti="true" ma:sspId="e385fb40-52d4-4fae-9c5b-3e8ff8a5878e" ma:termSetId="09814cd3-568e-4e90-9814-8d621ff8fb84"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lcf76f155ced4ddcb4097134ff3c332f xmlns="71af3243-3dd4-4a8d-8c0d-dd76da1f02a5">
      <Terms xmlns="http://schemas.microsoft.com/office/infopath/2007/PartnerControls"/>
    </lcf76f155ced4ddcb4097134ff3c332f>
    <TaxCatchAll xmlns="230e9df3-be65-4c73-a93b-d1236ebd677e"/>
    <MediaServiceKeyPoints xmlns="71af3243-3dd4-4a8d-8c0d-dd76da1f02a5" xsi:nil="true"/>
  </documentManagement>
</p:properties>
</file>

<file path=customXml/itemProps1.xml><?xml version="1.0" encoding="utf-8"?>
<ds:datastoreItem xmlns:ds="http://schemas.openxmlformats.org/officeDocument/2006/customXml" ds:itemID="{DE4876F9-7AE1-498D-B8FE-1E3AD703D2A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904751AB-E840-446F-8D49-E697067EC887}">
  <ds:schemaRefs>
    <ds:schemaRef ds:uri="http://schemas.microsoft.com/sharepoint/v3/contenttype/forms"/>
  </ds:schemaRefs>
</ds:datastoreItem>
</file>

<file path=customXml/itemProps3.xml><?xml version="1.0" encoding="utf-8"?>
<ds:datastoreItem xmlns:ds="http://schemas.openxmlformats.org/officeDocument/2006/customXml" ds:itemID="{50811A92-D464-4AC4-A396-BA73B10CEEAC}">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{258CA194-4C11-4314-8B68-B00999C7A481}tf33713516_win32</Template>
  <TotalTime>1020</TotalTime>
  <Words>985</Words>
  <Application>Microsoft Office PowerPoint</Application>
  <PresentationFormat>Widescreen</PresentationFormat>
  <Paragraphs>104</Paragraphs>
  <Slides>14</Slides>
  <Notes>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Arial</vt:lpstr>
      <vt:lpstr>Calibri</vt:lpstr>
      <vt:lpstr>Gill Sans MT</vt:lpstr>
      <vt:lpstr>Walbaum Display</vt:lpstr>
      <vt:lpstr>3DFloatVTI</vt:lpstr>
      <vt:lpstr>Banking Project</vt:lpstr>
      <vt:lpstr>                    Agenda  Project is focused on analyzing and presenting key performance indicators (KPI’s) related to bank loans for customers. The following KPIs have been identified as important metrics for understanding loan trends and customer behavior</vt:lpstr>
      <vt:lpstr>Introduction</vt:lpstr>
      <vt:lpstr>Interactive Banking Dashboard</vt:lpstr>
      <vt:lpstr>Chart</vt:lpstr>
      <vt:lpstr>Key Takeaways</vt:lpstr>
      <vt:lpstr>Year wise Loan Amount Stats</vt:lpstr>
      <vt:lpstr>Grade and Sub-Grade wise Revolving balance</vt:lpstr>
      <vt:lpstr>Total Payment for Verified vs Total Payment for Non-Verified Status</vt:lpstr>
      <vt:lpstr>State wise Last Credit pulled date wise loan status</vt:lpstr>
      <vt:lpstr>Home Ownership vs Last Payment Date Stats</vt:lpstr>
      <vt:lpstr>Team</vt:lpstr>
      <vt:lpstr>Summary</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Banking Project</dc:title>
  <dc:creator>Rani Subhan</dc:creator>
  <cp:lastModifiedBy>Rani Subhan</cp:lastModifiedBy>
  <cp:revision>89</cp:revision>
  <dcterms:created xsi:type="dcterms:W3CDTF">2023-03-07T09:21:17Z</dcterms:created>
  <dcterms:modified xsi:type="dcterms:W3CDTF">2023-03-10T12:08:15Z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SIP_Label_defa4170-0d19-0005-0004-bc88714345d2_Enabled">
    <vt:lpwstr>true</vt:lpwstr>
  </property>
  <property fmtid="{D5CDD505-2E9C-101B-9397-08002B2CF9AE}" pid="4" name="MSIP_Label_defa4170-0d19-0005-0004-bc88714345d2_SetDate">
    <vt:lpwstr>2023-03-07T09:24:09Z</vt:lpwstr>
  </property>
  <property fmtid="{D5CDD505-2E9C-101B-9397-08002B2CF9AE}" pid="5" name="MSIP_Label_defa4170-0d19-0005-0004-bc88714345d2_Method">
    <vt:lpwstr>Standard</vt:lpwstr>
  </property>
  <property fmtid="{D5CDD505-2E9C-101B-9397-08002B2CF9AE}" pid="6" name="MSIP_Label_defa4170-0d19-0005-0004-bc88714345d2_Name">
    <vt:lpwstr>defa4170-0d19-0005-0004-bc88714345d2</vt:lpwstr>
  </property>
  <property fmtid="{D5CDD505-2E9C-101B-9397-08002B2CF9AE}" pid="7" name="MSIP_Label_defa4170-0d19-0005-0004-bc88714345d2_SiteId">
    <vt:lpwstr>b9c72305-1848-48c1-ba72-77529b34e42c</vt:lpwstr>
  </property>
  <property fmtid="{D5CDD505-2E9C-101B-9397-08002B2CF9AE}" pid="8" name="MSIP_Label_defa4170-0d19-0005-0004-bc88714345d2_ActionId">
    <vt:lpwstr>3c873a0b-b780-4a4e-8816-f2c2618289b1</vt:lpwstr>
  </property>
  <property fmtid="{D5CDD505-2E9C-101B-9397-08002B2CF9AE}" pid="9" name="MSIP_Label_defa4170-0d19-0005-0004-bc88714345d2_ContentBits">
    <vt:lpwstr>0</vt:lpwstr>
  </property>
</Properties>
</file>